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B7C3-AAD9-4869-B226-A3861F6334BF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AE68E033-EBF2-4636-BB2A-C2FB4C41E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B7C3-AAD9-4869-B226-A3861F6334BF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E033-EBF2-4636-BB2A-C2FB4C41E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B7C3-AAD9-4869-B226-A3861F6334BF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E033-EBF2-4636-BB2A-C2FB4C41E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B7C3-AAD9-4869-B226-A3861F6334BF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E033-EBF2-4636-BB2A-C2FB4C41E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B7C3-AAD9-4869-B226-A3861F6334BF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E033-EBF2-4636-BB2A-C2FB4C41E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B7C3-AAD9-4869-B226-A3861F6334BF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E033-EBF2-4636-BB2A-C2FB4C41E3F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B7C3-AAD9-4869-B226-A3861F6334BF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E033-EBF2-4636-BB2A-C2FB4C41E3F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B7C3-AAD9-4869-B226-A3861F6334BF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E033-EBF2-4636-BB2A-C2FB4C41E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B7C3-AAD9-4869-B226-A3861F6334BF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E033-EBF2-4636-BB2A-C2FB4C41E3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B7C3-AAD9-4869-B226-A3861F6334BF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E033-EBF2-4636-BB2A-C2FB4C41E3F1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7B7C3-AAD9-4869-B226-A3861F6334BF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8E033-EBF2-4636-BB2A-C2FB4C41E3F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207B7C3-AAD9-4869-B226-A3861F6334BF}" type="datetimeFigureOut">
              <a:rPr lang="en-US" smtClean="0"/>
              <a:t>9/7/2012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AE68E033-EBF2-4636-BB2A-C2FB4C41E3F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Ernesto “Che” Guevara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3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Middle</a:t>
            </a:r>
            <a:r>
              <a:rPr lang="es-ES" dirty="0" smtClean="0"/>
              <a:t> </a:t>
            </a:r>
            <a:r>
              <a:rPr lang="es-ES" dirty="0" err="1" smtClean="0"/>
              <a:t>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During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following</a:t>
            </a:r>
            <a:r>
              <a:rPr lang="es-ES" dirty="0" smtClean="0"/>
              <a:t> </a:t>
            </a:r>
            <a:r>
              <a:rPr lang="es-ES" dirty="0" err="1" smtClean="0"/>
              <a:t>years</a:t>
            </a:r>
            <a:r>
              <a:rPr lang="es-ES" dirty="0" smtClean="0"/>
              <a:t> Guevara </a:t>
            </a:r>
            <a:r>
              <a:rPr lang="es-ES" dirty="0" err="1" smtClean="0"/>
              <a:t>helped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changes</a:t>
            </a:r>
            <a:r>
              <a:rPr lang="es-ES" dirty="0" smtClean="0"/>
              <a:t> in Cuba,  </a:t>
            </a:r>
            <a:r>
              <a:rPr lang="es-ES" dirty="0" err="1" smtClean="0"/>
              <a:t>The</a:t>
            </a:r>
            <a:r>
              <a:rPr lang="es-ES" dirty="0" smtClean="0"/>
              <a:t> Congo,  and </a:t>
            </a:r>
            <a:r>
              <a:rPr lang="es-ES" dirty="0" err="1" smtClean="0"/>
              <a:t>Algeria</a:t>
            </a:r>
            <a:r>
              <a:rPr lang="es-E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15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Bolivia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 1966, Guevara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thought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be </a:t>
            </a:r>
            <a:r>
              <a:rPr lang="es-ES" dirty="0" err="1" smtClean="0"/>
              <a:t>dead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U.S. CIA</a:t>
            </a:r>
          </a:p>
          <a:p>
            <a:r>
              <a:rPr lang="es-ES" dirty="0" err="1" smtClean="0"/>
              <a:t>Disguised</a:t>
            </a:r>
            <a:r>
              <a:rPr lang="es-ES" dirty="0"/>
              <a:t> </a:t>
            </a:r>
            <a:r>
              <a:rPr lang="es-ES" dirty="0" err="1" smtClean="0"/>
              <a:t>himself</a:t>
            </a:r>
            <a:r>
              <a:rPr lang="es-ES" dirty="0" smtClean="0"/>
              <a:t> and </a:t>
            </a:r>
            <a:r>
              <a:rPr lang="es-ES" dirty="0" err="1" smtClean="0"/>
              <a:t>took</a:t>
            </a:r>
            <a:r>
              <a:rPr lang="es-ES" dirty="0" smtClean="0"/>
              <a:t> off </a:t>
            </a:r>
            <a:r>
              <a:rPr lang="es-ES" dirty="0" err="1" smtClean="0"/>
              <a:t>to</a:t>
            </a:r>
            <a:r>
              <a:rPr lang="es-ES" dirty="0" smtClean="0"/>
              <a:t> Bolivia </a:t>
            </a:r>
          </a:p>
          <a:p>
            <a:pPr lvl="1"/>
            <a:r>
              <a:rPr lang="es-ES" dirty="0" err="1" smtClean="0"/>
              <a:t>Trained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Ñancahuazú</a:t>
            </a:r>
            <a:r>
              <a:rPr lang="es-ES" dirty="0" smtClean="0"/>
              <a:t> </a:t>
            </a:r>
            <a:r>
              <a:rPr lang="es-ES" dirty="0" err="1" smtClean="0"/>
              <a:t>valley</a:t>
            </a:r>
            <a:r>
              <a:rPr lang="es-ES" dirty="0" smtClean="0"/>
              <a:t> </a:t>
            </a:r>
            <a:r>
              <a:rPr lang="es-ES" dirty="0" err="1" smtClean="0"/>
              <a:t>building</a:t>
            </a:r>
            <a:r>
              <a:rPr lang="es-ES" dirty="0" smtClean="0"/>
              <a:t> a guerrilla </a:t>
            </a:r>
            <a:r>
              <a:rPr lang="es-ES" dirty="0" err="1" smtClean="0"/>
              <a:t>army</a:t>
            </a:r>
            <a:r>
              <a:rPr lang="es-ES" dirty="0" smtClean="0"/>
              <a:t> as </a:t>
            </a:r>
            <a:r>
              <a:rPr lang="es-ES" dirty="0" err="1" smtClean="0"/>
              <a:t>the</a:t>
            </a:r>
            <a:r>
              <a:rPr lang="es-ES" dirty="0" smtClean="0"/>
              <a:t> “</a:t>
            </a:r>
            <a:r>
              <a:rPr lang="es-ES" dirty="0" err="1" smtClean="0"/>
              <a:t>National</a:t>
            </a:r>
            <a:r>
              <a:rPr lang="es-ES" dirty="0" smtClean="0"/>
              <a:t> </a:t>
            </a:r>
            <a:r>
              <a:rPr lang="es-ES" dirty="0" err="1" smtClean="0"/>
              <a:t>Liberation</a:t>
            </a:r>
            <a:r>
              <a:rPr lang="es-ES" dirty="0" smtClean="0"/>
              <a:t> </a:t>
            </a:r>
            <a:r>
              <a:rPr lang="es-ES" dirty="0" err="1" smtClean="0"/>
              <a:t>Army</a:t>
            </a:r>
            <a:r>
              <a:rPr lang="es-ES" dirty="0" smtClean="0"/>
              <a:t> of Bolivia”</a:t>
            </a:r>
          </a:p>
          <a:p>
            <a:pPr lvl="1"/>
            <a:r>
              <a:rPr lang="es-ES" dirty="0" err="1" smtClean="0"/>
              <a:t>Argentine-born</a:t>
            </a:r>
            <a:r>
              <a:rPr lang="es-ES" dirty="0" smtClean="0"/>
              <a:t> East German </a:t>
            </a:r>
            <a:r>
              <a:rPr lang="es-ES" dirty="0" err="1" smtClean="0"/>
              <a:t>operative</a:t>
            </a:r>
            <a:r>
              <a:rPr lang="es-ES" dirty="0" smtClean="0"/>
              <a:t> </a:t>
            </a:r>
            <a:r>
              <a:rPr lang="es-ES" dirty="0" err="1" smtClean="0"/>
              <a:t>Haydée</a:t>
            </a:r>
            <a:r>
              <a:rPr lang="es-ES" dirty="0" smtClean="0"/>
              <a:t> Tamara </a:t>
            </a:r>
            <a:r>
              <a:rPr lang="es-ES" dirty="0" err="1" smtClean="0"/>
              <a:t>Bunke</a:t>
            </a:r>
            <a:r>
              <a:rPr lang="es-ES" dirty="0" smtClean="0"/>
              <a:t> </a:t>
            </a:r>
            <a:r>
              <a:rPr lang="es-ES" dirty="0" err="1" smtClean="0"/>
              <a:t>Bider</a:t>
            </a:r>
            <a:r>
              <a:rPr lang="es-ES" dirty="0" smtClean="0"/>
              <a:t>, (</a:t>
            </a:r>
            <a:r>
              <a:rPr lang="es-ES" dirty="0" err="1" smtClean="0"/>
              <a:t>a.k.a</a:t>
            </a:r>
            <a:r>
              <a:rPr lang="es-ES" dirty="0" smtClean="0"/>
              <a:t>. Tania) </a:t>
            </a:r>
            <a:r>
              <a:rPr lang="es-ES" dirty="0" err="1" smtClean="0"/>
              <a:t>became</a:t>
            </a:r>
            <a:r>
              <a:rPr lang="es-ES" dirty="0" smtClean="0"/>
              <a:t> </a:t>
            </a:r>
            <a:r>
              <a:rPr lang="es-ES" dirty="0" err="1" smtClean="0"/>
              <a:t>Che’s</a:t>
            </a:r>
            <a:r>
              <a:rPr lang="es-ES" dirty="0" smtClean="0"/>
              <a:t> </a:t>
            </a:r>
            <a:r>
              <a:rPr lang="es-ES" dirty="0" err="1" smtClean="0"/>
              <a:t>primary</a:t>
            </a:r>
            <a:r>
              <a:rPr lang="es-ES" dirty="0" smtClean="0"/>
              <a:t> </a:t>
            </a:r>
            <a:r>
              <a:rPr lang="es-ES" dirty="0" err="1" smtClean="0"/>
              <a:t>agent</a:t>
            </a:r>
            <a:r>
              <a:rPr lang="es-ES" dirty="0" smtClean="0"/>
              <a:t> in La Paz.</a:t>
            </a:r>
          </a:p>
          <a:p>
            <a:pPr lvl="1"/>
            <a:r>
              <a:rPr lang="es-ES" dirty="0" err="1" smtClean="0"/>
              <a:t>The</a:t>
            </a:r>
            <a:r>
              <a:rPr lang="es-ES" dirty="0" smtClean="0"/>
              <a:t> CIA </a:t>
            </a:r>
            <a:r>
              <a:rPr lang="es-ES" dirty="0" err="1" smtClean="0"/>
              <a:t>Captured</a:t>
            </a:r>
            <a:r>
              <a:rPr lang="es-ES" dirty="0" smtClean="0"/>
              <a:t> and </a:t>
            </a:r>
            <a:r>
              <a:rPr lang="es-ES" dirty="0" err="1" smtClean="0"/>
              <a:t>executed</a:t>
            </a:r>
            <a:r>
              <a:rPr lang="es-ES" dirty="0" smtClean="0"/>
              <a:t> Guevara  in 1967 in Bolivia.</a:t>
            </a:r>
          </a:p>
          <a:p>
            <a:pPr lvl="2"/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book</a:t>
            </a:r>
            <a:r>
              <a:rPr lang="es-ES" dirty="0" smtClean="0"/>
              <a:t>  </a:t>
            </a:r>
            <a:r>
              <a:rPr lang="es-ES" dirty="0" err="1" smtClean="0"/>
              <a:t>we</a:t>
            </a:r>
            <a:r>
              <a:rPr lang="es-ES" dirty="0" smtClean="0"/>
              <a:t> are </a:t>
            </a:r>
            <a:r>
              <a:rPr lang="es-ES" dirty="0" err="1" smtClean="0"/>
              <a:t>going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read</a:t>
            </a:r>
            <a:r>
              <a:rPr lang="es-ES" dirty="0" smtClean="0"/>
              <a:t>  </a:t>
            </a:r>
            <a:r>
              <a:rPr lang="es-ES" i="1" dirty="0" err="1" smtClean="0"/>
              <a:t>Killing</a:t>
            </a:r>
            <a:r>
              <a:rPr lang="es-ES" i="1" dirty="0" smtClean="0"/>
              <a:t> Che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 </a:t>
            </a:r>
            <a:r>
              <a:rPr lang="es-ES" dirty="0" err="1" smtClean="0"/>
              <a:t>events</a:t>
            </a:r>
            <a:r>
              <a:rPr lang="es-ES" dirty="0" smtClean="0"/>
              <a:t> </a:t>
            </a:r>
            <a:r>
              <a:rPr lang="es-ES" dirty="0" err="1" smtClean="0"/>
              <a:t>leading</a:t>
            </a:r>
            <a:r>
              <a:rPr lang="es-ES" dirty="0" smtClean="0"/>
              <a:t> up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smtClean="0"/>
              <a:t> capture of Che.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247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nationality was Guevara</a:t>
            </a:r>
            <a:r>
              <a:rPr lang="en-US" dirty="0" smtClean="0"/>
              <a:t>?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Where did Guevara meet his first wife?</a:t>
            </a:r>
          </a:p>
          <a:p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dictator did </a:t>
            </a:r>
            <a:r>
              <a:rPr lang="en-US" dirty="0" err="1" smtClean="0"/>
              <a:t>Che</a:t>
            </a:r>
            <a:r>
              <a:rPr lang="en-US" dirty="0" smtClean="0"/>
              <a:t> work closely with I the 60s?</a:t>
            </a:r>
          </a:p>
          <a:p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 smtClean="0"/>
              <a:t>which country was </a:t>
            </a:r>
            <a:r>
              <a:rPr lang="en-US" dirty="0" err="1" smtClean="0"/>
              <a:t>Che</a:t>
            </a:r>
            <a:r>
              <a:rPr lang="en-US" dirty="0" smtClean="0"/>
              <a:t> captured &amp; executed?</a:t>
            </a:r>
          </a:p>
          <a:p>
            <a:endParaRPr lang="en-US" smtClean="0"/>
          </a:p>
          <a:p>
            <a:r>
              <a:rPr lang="en-US" smtClean="0"/>
              <a:t>Who </a:t>
            </a:r>
            <a:r>
              <a:rPr lang="en-US" dirty="0" smtClean="0"/>
              <a:t>captured &amp; executed </a:t>
            </a:r>
            <a:r>
              <a:rPr lang="en-US" dirty="0" err="1" smtClean="0"/>
              <a:t>Che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898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nationality was Guevara?</a:t>
            </a:r>
          </a:p>
          <a:p>
            <a:pPr marL="68580" indent="0"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002060"/>
                </a:solidFill>
              </a:rPr>
              <a:t>Argentinian</a:t>
            </a:r>
          </a:p>
          <a:p>
            <a:r>
              <a:rPr lang="en-US" dirty="0" smtClean="0"/>
              <a:t>Where did Guevara meet his first wife?</a:t>
            </a:r>
          </a:p>
          <a:p>
            <a:pPr marL="68580" indent="0">
              <a:buNone/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002060"/>
                </a:solidFill>
              </a:rPr>
              <a:t>Guatemala</a:t>
            </a:r>
            <a:r>
              <a:rPr lang="en-US" dirty="0"/>
              <a:t>	</a:t>
            </a:r>
            <a:r>
              <a:rPr lang="en-US" dirty="0" smtClean="0"/>
              <a:t>	</a:t>
            </a:r>
          </a:p>
          <a:p>
            <a:r>
              <a:rPr lang="en-US" dirty="0" smtClean="0"/>
              <a:t>What dictator did </a:t>
            </a:r>
            <a:r>
              <a:rPr lang="en-US" dirty="0" err="1" smtClean="0"/>
              <a:t>Che</a:t>
            </a:r>
            <a:r>
              <a:rPr lang="en-US" dirty="0" smtClean="0"/>
              <a:t> work closely with I the 60s?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002060"/>
                </a:solidFill>
              </a:rPr>
              <a:t>Fidel Castro</a:t>
            </a:r>
          </a:p>
          <a:p>
            <a:r>
              <a:rPr lang="en-US" dirty="0" smtClean="0"/>
              <a:t>In which country was </a:t>
            </a:r>
            <a:r>
              <a:rPr lang="en-US" dirty="0" err="1" smtClean="0"/>
              <a:t>Che</a:t>
            </a:r>
            <a:r>
              <a:rPr lang="en-US" dirty="0" smtClean="0"/>
              <a:t> captured &amp; executed?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002060"/>
                </a:solidFill>
              </a:rPr>
              <a:t>Bolivia</a:t>
            </a:r>
          </a:p>
          <a:p>
            <a:r>
              <a:rPr lang="en-US" dirty="0" smtClean="0"/>
              <a:t>Who captured &amp; executed </a:t>
            </a:r>
            <a:r>
              <a:rPr lang="en-US" dirty="0" err="1" smtClean="0"/>
              <a:t>Che</a:t>
            </a:r>
            <a:r>
              <a:rPr lang="en-US" dirty="0" smtClean="0"/>
              <a:t>?</a:t>
            </a:r>
          </a:p>
          <a:p>
            <a:pPr marL="68580" indent="0"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b="1" dirty="0" smtClean="0">
                <a:solidFill>
                  <a:srgbClr val="002060"/>
                </a:solidFill>
              </a:rPr>
              <a:t>The CIA</a:t>
            </a:r>
          </a:p>
        </p:txBody>
      </p:sp>
    </p:spTree>
    <p:extLst>
      <p:ext uri="{BB962C8B-B14F-4D97-AF65-F5344CB8AC3E}">
        <p14:creationId xmlns:p14="http://schemas.microsoft.com/office/powerpoint/2010/main" val="274321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Che?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May</a:t>
            </a:r>
            <a:r>
              <a:rPr lang="es-ES" dirty="0" smtClean="0"/>
              <a:t> 14, 1928 – </a:t>
            </a:r>
            <a:r>
              <a:rPr lang="es-ES" dirty="0" err="1" smtClean="0"/>
              <a:t>October</a:t>
            </a:r>
            <a:r>
              <a:rPr lang="es-ES" dirty="0" smtClean="0"/>
              <a:t> 9, 1967</a:t>
            </a:r>
          </a:p>
          <a:p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Argentine</a:t>
            </a:r>
            <a:r>
              <a:rPr lang="es-ES" dirty="0" smtClean="0"/>
              <a:t> </a:t>
            </a:r>
            <a:r>
              <a:rPr lang="es-ES" dirty="0" err="1" smtClean="0"/>
              <a:t>marxist</a:t>
            </a:r>
            <a:r>
              <a:rPr lang="es-ES" dirty="0" smtClean="0"/>
              <a:t> </a:t>
            </a:r>
            <a:r>
              <a:rPr lang="es-ES" dirty="0" err="1" smtClean="0"/>
              <a:t>revolutionary</a:t>
            </a:r>
            <a:r>
              <a:rPr lang="es-ES" dirty="0" smtClean="0"/>
              <a:t>, </a:t>
            </a:r>
            <a:r>
              <a:rPr lang="es-ES" dirty="0" err="1" smtClean="0"/>
              <a:t>physician</a:t>
            </a:r>
            <a:r>
              <a:rPr lang="es-ES" dirty="0" smtClean="0"/>
              <a:t>, </a:t>
            </a:r>
            <a:r>
              <a:rPr lang="es-ES" dirty="0" err="1" smtClean="0"/>
              <a:t>author</a:t>
            </a:r>
            <a:r>
              <a:rPr lang="es-ES" dirty="0" smtClean="0"/>
              <a:t>, guerrilla leader, </a:t>
            </a:r>
            <a:r>
              <a:rPr lang="es-ES" dirty="0" err="1" smtClean="0"/>
              <a:t>dipomat</a:t>
            </a:r>
            <a:r>
              <a:rPr lang="es-ES" dirty="0" smtClean="0"/>
              <a:t>, and </a:t>
            </a:r>
            <a:r>
              <a:rPr lang="es-ES" dirty="0" err="1" smtClean="0"/>
              <a:t>military</a:t>
            </a:r>
            <a:r>
              <a:rPr lang="es-ES" dirty="0" smtClean="0"/>
              <a:t> </a:t>
            </a:r>
            <a:r>
              <a:rPr lang="es-ES" dirty="0" err="1" smtClean="0"/>
              <a:t>theorist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Major</a:t>
            </a:r>
            <a:r>
              <a:rPr lang="es-ES" dirty="0" smtClean="0"/>
              <a:t> figure of </a:t>
            </a:r>
            <a:r>
              <a:rPr lang="es-ES" dirty="0" err="1" smtClean="0"/>
              <a:t>the</a:t>
            </a:r>
            <a:r>
              <a:rPr lang="es-ES" dirty="0" smtClean="0"/>
              <a:t> Cuban </a:t>
            </a:r>
            <a:r>
              <a:rPr lang="es-ES" dirty="0" err="1" smtClean="0"/>
              <a:t>Revolution</a:t>
            </a:r>
            <a:r>
              <a:rPr lang="es-ES" dirty="0"/>
              <a:t>.</a:t>
            </a:r>
            <a:endParaRPr lang="en-US" dirty="0"/>
          </a:p>
        </p:txBody>
      </p:sp>
      <p:sp>
        <p:nvSpPr>
          <p:cNvPr id="4" name="AutoShape 2" descr="http://upload.wikimedia.org/wikipedia/commons/thumb/5/58/CheHigh.jpg/250px-CheHigh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2743200"/>
            <a:ext cx="2381250" cy="3219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18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Young 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Well</a:t>
            </a:r>
            <a:r>
              <a:rPr lang="es-ES" dirty="0" smtClean="0"/>
              <a:t> </a:t>
            </a:r>
            <a:r>
              <a:rPr lang="es-ES" dirty="0" err="1" smtClean="0"/>
              <a:t>Read</a:t>
            </a:r>
            <a:endParaRPr lang="es-ES" dirty="0" smtClean="0"/>
          </a:p>
          <a:p>
            <a:pPr lvl="1"/>
            <a:r>
              <a:rPr lang="es-ES" dirty="0" smtClean="0"/>
              <a:t>Jack London</a:t>
            </a:r>
            <a:r>
              <a:rPr lang="en-US" dirty="0" smtClean="0"/>
              <a:t>, Karl Marx, Jules Verne, Pablo Neruda, Federico </a:t>
            </a:r>
            <a:r>
              <a:rPr lang="en-US" dirty="0" err="1" smtClean="0"/>
              <a:t>García</a:t>
            </a:r>
            <a:r>
              <a:rPr lang="en-US" dirty="0" smtClean="0"/>
              <a:t> Lora, Walt Whitman, and MANY more.</a:t>
            </a:r>
            <a:endParaRPr lang="es-ES" dirty="0" smtClean="0"/>
          </a:p>
          <a:p>
            <a:r>
              <a:rPr lang="es-ES" dirty="0" err="1" smtClean="0"/>
              <a:t>Athletic</a:t>
            </a:r>
            <a:r>
              <a:rPr lang="es-ES" dirty="0" smtClean="0"/>
              <a:t> (</a:t>
            </a:r>
            <a:r>
              <a:rPr lang="es-ES" dirty="0" err="1" smtClean="0"/>
              <a:t>despite</a:t>
            </a:r>
            <a:r>
              <a:rPr lang="es-ES" dirty="0" smtClean="0"/>
              <a:t> </a:t>
            </a:r>
            <a:r>
              <a:rPr lang="es-ES" dirty="0" err="1" smtClean="0"/>
              <a:t>severe</a:t>
            </a:r>
            <a:r>
              <a:rPr lang="es-ES" dirty="0" smtClean="0"/>
              <a:t> </a:t>
            </a:r>
            <a:r>
              <a:rPr lang="es-ES" dirty="0" err="1" smtClean="0"/>
              <a:t>asthma</a:t>
            </a:r>
            <a:r>
              <a:rPr lang="es-ES" dirty="0" smtClean="0"/>
              <a:t>)</a:t>
            </a:r>
          </a:p>
          <a:p>
            <a:pPr lvl="1"/>
            <a:r>
              <a:rPr lang="es-ES" dirty="0" err="1" smtClean="0"/>
              <a:t>Swimming</a:t>
            </a:r>
            <a:r>
              <a:rPr lang="es-ES" dirty="0" smtClean="0"/>
              <a:t>, </a:t>
            </a:r>
            <a:r>
              <a:rPr lang="es-ES" dirty="0" err="1" smtClean="0"/>
              <a:t>football</a:t>
            </a:r>
            <a:r>
              <a:rPr lang="es-ES" dirty="0" smtClean="0"/>
              <a:t>, golf, </a:t>
            </a:r>
            <a:r>
              <a:rPr lang="es-ES" dirty="0" err="1" smtClean="0"/>
              <a:t>shooting</a:t>
            </a:r>
            <a:r>
              <a:rPr lang="es-ES" dirty="0" smtClean="0"/>
              <a:t>, </a:t>
            </a:r>
            <a:r>
              <a:rPr lang="es-ES" dirty="0" err="1" smtClean="0"/>
              <a:t>cycling</a:t>
            </a:r>
            <a:r>
              <a:rPr lang="es-ES" dirty="0" smtClean="0"/>
              <a:t>, </a:t>
            </a:r>
            <a:r>
              <a:rPr lang="es-ES" dirty="0" err="1" smtClean="0"/>
              <a:t>rugby</a:t>
            </a:r>
            <a:endParaRPr lang="es-ES" dirty="0" smtClean="0"/>
          </a:p>
          <a:p>
            <a:r>
              <a:rPr lang="es-ES" dirty="0" smtClean="0"/>
              <a:t>Medical </a:t>
            </a:r>
            <a:r>
              <a:rPr lang="es-ES" dirty="0" err="1" smtClean="0"/>
              <a:t>School</a:t>
            </a:r>
            <a:endParaRPr lang="es-ES" dirty="0" smtClean="0"/>
          </a:p>
          <a:p>
            <a:pPr lvl="1"/>
            <a:r>
              <a:rPr lang="es-ES" dirty="0" err="1" smtClean="0"/>
              <a:t>Univeristy</a:t>
            </a:r>
            <a:r>
              <a:rPr lang="es-ES" dirty="0" smtClean="0"/>
              <a:t> of Buenos Aires</a:t>
            </a:r>
          </a:p>
        </p:txBody>
      </p:sp>
    </p:spTree>
    <p:extLst>
      <p:ext uri="{BB962C8B-B14F-4D97-AF65-F5344CB8AC3E}">
        <p14:creationId xmlns:p14="http://schemas.microsoft.com/office/powerpoint/2010/main" val="3954557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sparked</a:t>
            </a:r>
            <a:r>
              <a:rPr lang="es-ES" dirty="0" smtClean="0"/>
              <a:t> </a:t>
            </a:r>
            <a:r>
              <a:rPr lang="es-ES" dirty="0" err="1" smtClean="0"/>
              <a:t>Che’s</a:t>
            </a:r>
            <a:r>
              <a:rPr lang="es-ES" dirty="0" smtClean="0"/>
              <a:t> </a:t>
            </a:r>
            <a:r>
              <a:rPr lang="es-ES" dirty="0" err="1" smtClean="0"/>
              <a:t>interest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try and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world</a:t>
            </a:r>
            <a:r>
              <a:rPr lang="es-E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799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“</a:t>
            </a:r>
            <a:r>
              <a:rPr lang="es-ES" dirty="0" err="1" smtClean="0"/>
              <a:t>Hunger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explore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world</a:t>
            </a:r>
            <a:r>
              <a:rPr lang="es-ES" dirty="0" smtClean="0"/>
              <a:t>”</a:t>
            </a:r>
          </a:p>
          <a:p>
            <a:pPr lvl="1"/>
            <a:r>
              <a:rPr lang="es-ES" dirty="0" err="1" smtClean="0"/>
              <a:t>During</a:t>
            </a:r>
            <a:r>
              <a:rPr lang="es-ES" dirty="0" smtClean="0"/>
              <a:t> </a:t>
            </a:r>
            <a:r>
              <a:rPr lang="es-ES" dirty="0" err="1" smtClean="0"/>
              <a:t>college</a:t>
            </a:r>
            <a:r>
              <a:rPr lang="es-ES" dirty="0" smtClean="0"/>
              <a:t>, </a:t>
            </a:r>
            <a:r>
              <a:rPr lang="es-ES" dirty="0" err="1" smtClean="0"/>
              <a:t>took</a:t>
            </a:r>
            <a:r>
              <a:rPr lang="es-ES" dirty="0" smtClean="0"/>
              <a:t> 2 </a:t>
            </a:r>
            <a:r>
              <a:rPr lang="es-ES" dirty="0" err="1" smtClean="0"/>
              <a:t>long</a:t>
            </a:r>
            <a:r>
              <a:rPr lang="es-ES" dirty="0" smtClean="0"/>
              <a:t> </a:t>
            </a:r>
            <a:r>
              <a:rPr lang="es-ES" dirty="0" err="1" smtClean="0"/>
              <a:t>journeys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way</a:t>
            </a:r>
            <a:r>
              <a:rPr lang="es-ES" dirty="0" smtClean="0"/>
              <a:t> he </a:t>
            </a:r>
            <a:r>
              <a:rPr lang="es-ES" dirty="0" err="1" smtClean="0"/>
              <a:t>viewed</a:t>
            </a:r>
            <a:r>
              <a:rPr lang="es-ES" dirty="0" smtClean="0"/>
              <a:t> </a:t>
            </a:r>
            <a:r>
              <a:rPr lang="es-ES" dirty="0" err="1" smtClean="0"/>
              <a:t>himself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economic</a:t>
            </a:r>
            <a:r>
              <a:rPr lang="es-ES" dirty="0" smtClean="0"/>
              <a:t> </a:t>
            </a:r>
            <a:r>
              <a:rPr lang="es-ES" dirty="0" err="1" smtClean="0"/>
              <a:t>conditions</a:t>
            </a:r>
            <a:r>
              <a:rPr lang="es-ES" dirty="0" smtClean="0"/>
              <a:t> of </a:t>
            </a:r>
            <a:r>
              <a:rPr lang="es-ES" dirty="0" err="1" smtClean="0"/>
              <a:t>Latin</a:t>
            </a:r>
            <a:r>
              <a:rPr lang="es-ES" dirty="0" smtClean="0"/>
              <a:t> </a:t>
            </a:r>
            <a:r>
              <a:rPr lang="es-ES" dirty="0" err="1" smtClean="0"/>
              <a:t>America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Mainly</a:t>
            </a:r>
            <a:r>
              <a:rPr lang="es-ES" dirty="0" smtClean="0"/>
              <a:t> </a:t>
            </a:r>
            <a:r>
              <a:rPr lang="es-ES" dirty="0" err="1" smtClean="0"/>
              <a:t>inspired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second</a:t>
            </a:r>
            <a:r>
              <a:rPr lang="es-ES" dirty="0" smtClean="0"/>
              <a:t> </a:t>
            </a:r>
            <a:r>
              <a:rPr lang="es-ES" dirty="0" err="1" smtClean="0"/>
              <a:t>trip</a:t>
            </a:r>
            <a:r>
              <a:rPr lang="es-ES" dirty="0" smtClean="0"/>
              <a:t> </a:t>
            </a:r>
            <a:r>
              <a:rPr lang="es-ES" dirty="0" err="1" smtClean="0"/>
              <a:t>covering</a:t>
            </a:r>
            <a:r>
              <a:rPr lang="es-ES" dirty="0" smtClean="0"/>
              <a:t> </a:t>
            </a:r>
            <a:r>
              <a:rPr lang="es-ES" dirty="0" err="1" smtClean="0"/>
              <a:t>most</a:t>
            </a:r>
            <a:r>
              <a:rPr lang="es-ES" dirty="0" smtClean="0"/>
              <a:t> of South </a:t>
            </a:r>
            <a:r>
              <a:rPr lang="es-ES" dirty="0" err="1" smtClean="0"/>
              <a:t>America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Encounters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Change</a:t>
            </a:r>
            <a:r>
              <a:rPr lang="es-ES" dirty="0" smtClean="0"/>
              <a:t> </a:t>
            </a:r>
            <a:r>
              <a:rPr lang="es-ES" dirty="0" err="1" smtClean="0"/>
              <a:t>His</a:t>
            </a:r>
            <a:r>
              <a:rPr lang="es-ES" dirty="0" smtClean="0"/>
              <a:t> View</a:t>
            </a:r>
          </a:p>
          <a:p>
            <a:pPr lvl="1"/>
            <a:r>
              <a:rPr lang="es-ES" dirty="0" err="1" smtClean="0"/>
              <a:t>Enraged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working</a:t>
            </a:r>
            <a:r>
              <a:rPr lang="es-ES" dirty="0" smtClean="0"/>
              <a:t> </a:t>
            </a:r>
            <a:r>
              <a:rPr lang="es-ES" dirty="0" err="1" smtClean="0"/>
              <a:t>conditions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miners</a:t>
            </a:r>
            <a:endParaRPr lang="es-ES" dirty="0" smtClean="0"/>
          </a:p>
          <a:p>
            <a:pPr lvl="1"/>
            <a:r>
              <a:rPr lang="es-ES" dirty="0" err="1" smtClean="0"/>
              <a:t>Spent</a:t>
            </a:r>
            <a:r>
              <a:rPr lang="es-ES" dirty="0" smtClean="0"/>
              <a:t> a </a:t>
            </a:r>
            <a:r>
              <a:rPr lang="es-ES" dirty="0" err="1" smtClean="0"/>
              <a:t>night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desert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a </a:t>
            </a:r>
            <a:r>
              <a:rPr lang="es-ES" dirty="0" err="1" smtClean="0"/>
              <a:t>persecuted</a:t>
            </a:r>
            <a:r>
              <a:rPr lang="es-ES" dirty="0" smtClean="0"/>
              <a:t> </a:t>
            </a:r>
            <a:r>
              <a:rPr lang="es-ES" dirty="0" err="1" smtClean="0"/>
              <a:t>communist</a:t>
            </a:r>
            <a:r>
              <a:rPr lang="es-ES" dirty="0" smtClean="0"/>
              <a:t> </a:t>
            </a:r>
            <a:r>
              <a:rPr lang="es-ES" dirty="0" err="1" smtClean="0"/>
              <a:t>couple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didn</a:t>
            </a:r>
            <a:r>
              <a:rPr lang="es-ES" dirty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eve</a:t>
            </a:r>
            <a:r>
              <a:rPr lang="es-ES" dirty="0" smtClean="0"/>
              <a:t> </a:t>
            </a:r>
            <a:r>
              <a:rPr lang="es-ES" dirty="0" err="1" smtClean="0"/>
              <a:t>own</a:t>
            </a:r>
            <a:r>
              <a:rPr lang="es-ES" dirty="0" smtClean="0"/>
              <a:t> a </a:t>
            </a:r>
            <a:r>
              <a:rPr lang="es-ES" dirty="0" err="1" smtClean="0"/>
              <a:t>blanket</a:t>
            </a:r>
            <a:r>
              <a:rPr lang="es-ES" dirty="0" smtClean="0"/>
              <a:t>. </a:t>
            </a:r>
          </a:p>
          <a:p>
            <a:pPr lvl="2"/>
            <a:r>
              <a:rPr lang="es-ES" dirty="0" smtClean="0"/>
              <a:t>“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shivering</a:t>
            </a:r>
            <a:r>
              <a:rPr lang="es-ES" dirty="0" smtClean="0"/>
              <a:t> </a:t>
            </a:r>
            <a:r>
              <a:rPr lang="es-ES" dirty="0" err="1" smtClean="0"/>
              <a:t>flesh</a:t>
            </a:r>
            <a:r>
              <a:rPr lang="es-ES" dirty="0" smtClean="0"/>
              <a:t>-and-</a:t>
            </a:r>
            <a:r>
              <a:rPr lang="es-ES" dirty="0" err="1" smtClean="0"/>
              <a:t>blood</a:t>
            </a:r>
            <a:r>
              <a:rPr lang="es-ES" dirty="0" smtClean="0"/>
              <a:t> </a:t>
            </a:r>
            <a:r>
              <a:rPr lang="es-ES" dirty="0" err="1" smtClean="0"/>
              <a:t>victims</a:t>
            </a:r>
            <a:r>
              <a:rPr lang="es-ES" dirty="0" smtClean="0"/>
              <a:t> of </a:t>
            </a:r>
            <a:r>
              <a:rPr lang="es-ES" dirty="0" err="1" smtClean="0"/>
              <a:t>capitalist</a:t>
            </a:r>
            <a:r>
              <a:rPr lang="es-ES" dirty="0" smtClean="0"/>
              <a:t> </a:t>
            </a:r>
            <a:r>
              <a:rPr lang="es-ES" dirty="0" err="1" smtClean="0"/>
              <a:t>explotation</a:t>
            </a:r>
            <a:r>
              <a:rPr lang="es-ES" dirty="0" smtClean="0"/>
              <a:t>”</a:t>
            </a:r>
          </a:p>
          <a:p>
            <a:pPr lvl="1"/>
            <a:r>
              <a:rPr lang="es-ES" dirty="0" err="1" smtClean="0"/>
              <a:t>Crushing</a:t>
            </a:r>
            <a:r>
              <a:rPr lang="es-ES" dirty="0" smtClean="0"/>
              <a:t> </a:t>
            </a:r>
            <a:r>
              <a:rPr lang="es-ES" dirty="0" err="1" smtClean="0"/>
              <a:t>poverty</a:t>
            </a:r>
            <a:r>
              <a:rPr lang="es-ES" dirty="0" smtClean="0"/>
              <a:t> in </a:t>
            </a:r>
            <a:r>
              <a:rPr lang="es-ES" dirty="0" err="1" smtClean="0"/>
              <a:t>remote</a:t>
            </a:r>
            <a:r>
              <a:rPr lang="es-ES" dirty="0" smtClean="0"/>
              <a:t> rural </a:t>
            </a:r>
            <a:r>
              <a:rPr lang="es-ES" dirty="0" err="1" smtClean="0"/>
              <a:t>areas</a:t>
            </a:r>
            <a:r>
              <a:rPr lang="es-ES" dirty="0" smtClean="0"/>
              <a:t> (</a:t>
            </a:r>
            <a:r>
              <a:rPr lang="es-ES" dirty="0" err="1" smtClean="0"/>
              <a:t>specifically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Andes)</a:t>
            </a:r>
          </a:p>
          <a:p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trip</a:t>
            </a:r>
            <a:r>
              <a:rPr lang="es-ES" dirty="0" smtClean="0"/>
              <a:t> Che </a:t>
            </a:r>
            <a:r>
              <a:rPr lang="es-ES" dirty="0" err="1" smtClean="0"/>
              <a:t>did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</a:t>
            </a:r>
            <a:r>
              <a:rPr lang="es-ES" dirty="0" err="1" smtClean="0"/>
              <a:t>view</a:t>
            </a:r>
            <a:r>
              <a:rPr lang="es-ES" dirty="0" smtClean="0"/>
              <a:t> </a:t>
            </a:r>
            <a:r>
              <a:rPr lang="es-ES" dirty="0" err="1" smtClean="0"/>
              <a:t>Latin</a:t>
            </a:r>
            <a:r>
              <a:rPr lang="es-ES" dirty="0" smtClean="0"/>
              <a:t> </a:t>
            </a:r>
            <a:r>
              <a:rPr lang="es-ES" dirty="0" err="1" smtClean="0"/>
              <a:t>America</a:t>
            </a:r>
            <a:r>
              <a:rPr lang="es-ES" dirty="0" smtClean="0"/>
              <a:t> as </a:t>
            </a:r>
            <a:r>
              <a:rPr lang="es-ES" dirty="0" err="1" smtClean="0"/>
              <a:t>separate</a:t>
            </a:r>
            <a:r>
              <a:rPr lang="es-ES" dirty="0" smtClean="0"/>
              <a:t> </a:t>
            </a:r>
            <a:r>
              <a:rPr lang="es-ES" dirty="0" err="1" smtClean="0"/>
              <a:t>countries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as a single </a:t>
            </a:r>
            <a:r>
              <a:rPr lang="es-ES" dirty="0" err="1" smtClean="0"/>
              <a:t>continent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needed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unite</a:t>
            </a:r>
            <a:r>
              <a:rPr lang="es-ES" dirty="0" smtClean="0"/>
              <a:t> </a:t>
            </a:r>
            <a:r>
              <a:rPr lang="es-ES" dirty="0" err="1" smtClean="0"/>
              <a:t>under</a:t>
            </a:r>
            <a:r>
              <a:rPr lang="es-ES" dirty="0" smtClean="0"/>
              <a:t> a </a:t>
            </a:r>
            <a:r>
              <a:rPr lang="es-ES" dirty="0" err="1" smtClean="0"/>
              <a:t>common</a:t>
            </a:r>
            <a:r>
              <a:rPr lang="es-ES" dirty="0" smtClean="0"/>
              <a:t> </a:t>
            </a:r>
            <a:r>
              <a:rPr lang="es-ES" dirty="0" err="1" smtClean="0"/>
              <a:t>liberations</a:t>
            </a:r>
            <a:r>
              <a:rPr lang="es-ES" dirty="0" smtClean="0"/>
              <a:t> </a:t>
            </a:r>
            <a:r>
              <a:rPr lang="es-ES" dirty="0" err="1" smtClean="0"/>
              <a:t>strategy</a:t>
            </a:r>
            <a:r>
              <a:rPr lang="es-ES" dirty="0" smtClean="0"/>
              <a:t>.</a:t>
            </a:r>
          </a:p>
          <a:p>
            <a:pPr lvl="1"/>
            <a:r>
              <a:rPr lang="es-ES" dirty="0" err="1" smtClean="0"/>
              <a:t>Boarderless</a:t>
            </a:r>
            <a:r>
              <a:rPr lang="es-ES" dirty="0" smtClean="0"/>
              <a:t>, </a:t>
            </a:r>
            <a:r>
              <a:rPr lang="es-ES" dirty="0" err="1" smtClean="0"/>
              <a:t>united</a:t>
            </a:r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042303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/>
              <a:t>What</a:t>
            </a:r>
            <a:r>
              <a:rPr lang="es-ES" dirty="0"/>
              <a:t> </a:t>
            </a:r>
            <a:r>
              <a:rPr lang="es-ES" dirty="0" err="1"/>
              <a:t>sparked</a:t>
            </a:r>
            <a:r>
              <a:rPr lang="es-ES" dirty="0"/>
              <a:t> </a:t>
            </a:r>
            <a:r>
              <a:rPr lang="es-ES" dirty="0" err="1"/>
              <a:t>Che’s</a:t>
            </a:r>
            <a:r>
              <a:rPr lang="es-ES" dirty="0"/>
              <a:t> </a:t>
            </a:r>
            <a:r>
              <a:rPr lang="es-ES" dirty="0" err="1"/>
              <a:t>interest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try and </a:t>
            </a:r>
            <a:r>
              <a:rPr lang="es-ES" dirty="0" err="1"/>
              <a:t>change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world</a:t>
            </a:r>
            <a:r>
              <a:rPr lang="es-ES" dirty="0" smtClean="0"/>
              <a:t>? (</a:t>
            </a:r>
            <a:r>
              <a:rPr lang="es-ES" dirty="0" err="1" smtClean="0"/>
              <a:t>cont’d</a:t>
            </a:r>
            <a:r>
              <a:rPr lang="es-E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During</a:t>
            </a:r>
            <a:r>
              <a:rPr lang="es-ES" dirty="0" smtClean="0"/>
              <a:t> </a:t>
            </a: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trip</a:t>
            </a:r>
            <a:r>
              <a:rPr lang="es-ES" dirty="0" smtClean="0"/>
              <a:t>:</a:t>
            </a:r>
          </a:p>
          <a:p>
            <a:pPr lvl="1"/>
            <a:r>
              <a:rPr lang="es-ES" dirty="0" err="1" smtClean="0"/>
              <a:t>Close</a:t>
            </a:r>
            <a:r>
              <a:rPr lang="es-ES" dirty="0" smtClean="0"/>
              <a:t> </a:t>
            </a:r>
            <a:r>
              <a:rPr lang="es-ES" dirty="0" err="1" smtClean="0"/>
              <a:t>contact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poverty</a:t>
            </a:r>
            <a:r>
              <a:rPr lang="es-ES" dirty="0" smtClean="0"/>
              <a:t>, </a:t>
            </a:r>
            <a:r>
              <a:rPr lang="es-ES" dirty="0" err="1" smtClean="0"/>
              <a:t>hunger</a:t>
            </a:r>
            <a:r>
              <a:rPr lang="es-ES" dirty="0" smtClean="0"/>
              <a:t>, </a:t>
            </a:r>
            <a:r>
              <a:rPr lang="es-ES" dirty="0" err="1" smtClean="0"/>
              <a:t>disease</a:t>
            </a:r>
            <a:endParaRPr lang="es-ES" dirty="0" smtClean="0"/>
          </a:p>
          <a:p>
            <a:pPr lvl="1"/>
            <a:r>
              <a:rPr lang="es-ES" dirty="0" err="1" smtClean="0"/>
              <a:t>Lack</a:t>
            </a:r>
            <a:r>
              <a:rPr lang="es-ES" dirty="0" smtClean="0"/>
              <a:t> of </a:t>
            </a:r>
            <a:r>
              <a:rPr lang="es-ES" dirty="0" err="1" smtClean="0"/>
              <a:t>treatment</a:t>
            </a:r>
            <a:r>
              <a:rPr lang="es-ES" dirty="0" smtClean="0"/>
              <a:t>/</a:t>
            </a:r>
            <a:r>
              <a:rPr lang="es-ES" dirty="0" err="1" smtClean="0"/>
              <a:t>lack</a:t>
            </a:r>
            <a:r>
              <a:rPr lang="es-ES" dirty="0" smtClean="0"/>
              <a:t> of </a:t>
            </a:r>
            <a:r>
              <a:rPr lang="es-ES" dirty="0" err="1" smtClean="0"/>
              <a:t>money</a:t>
            </a:r>
            <a:endParaRPr lang="es-ES" dirty="0" smtClean="0"/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things</a:t>
            </a:r>
            <a:r>
              <a:rPr lang="es-ES" dirty="0" smtClean="0"/>
              <a:t> he </a:t>
            </a:r>
            <a:r>
              <a:rPr lang="es-ES" dirty="0" err="1" smtClean="0"/>
              <a:t>witnessed</a:t>
            </a:r>
            <a:r>
              <a:rPr lang="es-ES" dirty="0" smtClean="0"/>
              <a:t> are </a:t>
            </a:r>
            <a:r>
              <a:rPr lang="es-ES" dirty="0" err="1" smtClean="0"/>
              <a:t>what</a:t>
            </a:r>
            <a:r>
              <a:rPr lang="es-ES" dirty="0" smtClean="0"/>
              <a:t> </a:t>
            </a:r>
            <a:r>
              <a:rPr lang="es-ES" dirty="0" err="1" smtClean="0"/>
              <a:t>led</a:t>
            </a:r>
            <a:r>
              <a:rPr lang="es-ES" dirty="0" smtClean="0"/>
              <a:t> </a:t>
            </a:r>
            <a:r>
              <a:rPr lang="es-ES" dirty="0" err="1" smtClean="0"/>
              <a:t>him</a:t>
            </a:r>
            <a:r>
              <a:rPr lang="es-ES" dirty="0" smtClean="0"/>
              <a:t> </a:t>
            </a:r>
            <a:r>
              <a:rPr lang="es-ES" dirty="0" err="1" smtClean="0"/>
              <a:t>get</a:t>
            </a:r>
            <a:r>
              <a:rPr lang="es-ES" dirty="0" smtClean="0"/>
              <a:t> </a:t>
            </a:r>
            <a:r>
              <a:rPr lang="es-ES" dirty="0" err="1" smtClean="0"/>
              <a:t>out</a:t>
            </a:r>
            <a:r>
              <a:rPr lang="es-ES" dirty="0" smtClean="0"/>
              <a:t> of medicine and </a:t>
            </a:r>
            <a:r>
              <a:rPr lang="es-ES" dirty="0" err="1" smtClean="0"/>
              <a:t>become</a:t>
            </a:r>
            <a:r>
              <a:rPr lang="es-ES" dirty="0" smtClean="0"/>
              <a:t> </a:t>
            </a:r>
            <a:r>
              <a:rPr lang="es-ES" dirty="0" err="1" smtClean="0"/>
              <a:t>involved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“</a:t>
            </a:r>
            <a:r>
              <a:rPr lang="es-ES" dirty="0" err="1" smtClean="0"/>
              <a:t>political</a:t>
            </a:r>
            <a:r>
              <a:rPr lang="es-ES" dirty="0" smtClean="0"/>
              <a:t> </a:t>
            </a:r>
            <a:r>
              <a:rPr lang="es-ES" dirty="0" err="1" smtClean="0"/>
              <a:t>arean</a:t>
            </a:r>
            <a:r>
              <a:rPr lang="es-ES" dirty="0" smtClean="0"/>
              <a:t> of </a:t>
            </a:r>
            <a:r>
              <a:rPr lang="es-ES" dirty="0" err="1" smtClean="0"/>
              <a:t>armed</a:t>
            </a:r>
            <a:r>
              <a:rPr lang="es-ES" dirty="0" smtClean="0"/>
              <a:t> </a:t>
            </a:r>
            <a:r>
              <a:rPr lang="es-ES" dirty="0" err="1" smtClean="0"/>
              <a:t>struggle</a:t>
            </a:r>
            <a:r>
              <a:rPr lang="es-ES" dirty="0" smtClean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39269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start</a:t>
            </a:r>
            <a:r>
              <a:rPr lang="es-ES" dirty="0" smtClean="0"/>
              <a:t> of </a:t>
            </a:r>
            <a:r>
              <a:rPr lang="es-ES" dirty="0" err="1" smtClean="0"/>
              <a:t>his</a:t>
            </a:r>
            <a:r>
              <a:rPr lang="es-ES" dirty="0"/>
              <a:t> </a:t>
            </a:r>
            <a:r>
              <a:rPr lang="es-ES" dirty="0" smtClean="0"/>
              <a:t>“</a:t>
            </a:r>
            <a:r>
              <a:rPr lang="es-ES" dirty="0" err="1" smtClean="0"/>
              <a:t>Armed</a:t>
            </a:r>
            <a:r>
              <a:rPr lang="es-ES" dirty="0" smtClean="0"/>
              <a:t> </a:t>
            </a:r>
            <a:r>
              <a:rPr lang="es-ES" dirty="0" err="1" smtClean="0"/>
              <a:t>Struggles</a:t>
            </a:r>
            <a:r>
              <a:rPr lang="es-E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267200"/>
          </a:xfrm>
        </p:spPr>
        <p:txBody>
          <a:bodyPr>
            <a:normAutofit/>
          </a:bodyPr>
          <a:lstStyle/>
          <a:p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another</a:t>
            </a:r>
            <a:r>
              <a:rPr lang="es-ES" dirty="0" smtClean="0"/>
              <a:t> </a:t>
            </a:r>
            <a:r>
              <a:rPr lang="es-ES" dirty="0" err="1" smtClean="0"/>
              <a:t>trip</a:t>
            </a:r>
            <a:r>
              <a:rPr lang="es-ES" dirty="0" smtClean="0"/>
              <a:t> </a:t>
            </a:r>
            <a:r>
              <a:rPr lang="es-ES" dirty="0" err="1" smtClean="0"/>
              <a:t>through</a:t>
            </a:r>
            <a:r>
              <a:rPr lang="es-ES" dirty="0" smtClean="0"/>
              <a:t> Central &amp; South </a:t>
            </a:r>
            <a:r>
              <a:rPr lang="es-ES" dirty="0" err="1" smtClean="0"/>
              <a:t>America</a:t>
            </a:r>
            <a:r>
              <a:rPr lang="es-ES" dirty="0" smtClean="0"/>
              <a:t> Che </a:t>
            </a:r>
            <a:r>
              <a:rPr lang="es-ES" dirty="0" err="1" smtClean="0"/>
              <a:t>witnessed</a:t>
            </a:r>
            <a:r>
              <a:rPr lang="es-ES" dirty="0" smtClean="0"/>
              <a:t>  </a:t>
            </a:r>
            <a:r>
              <a:rPr lang="es-ES" dirty="0" err="1" smtClean="0"/>
              <a:t>what</a:t>
            </a:r>
            <a:r>
              <a:rPr lang="es-ES" dirty="0" smtClean="0"/>
              <a:t> he </a:t>
            </a:r>
            <a:r>
              <a:rPr lang="es-ES" dirty="0" err="1" smtClean="0"/>
              <a:t>called</a:t>
            </a:r>
            <a:r>
              <a:rPr lang="es-ES" dirty="0" smtClean="0"/>
              <a:t> “</a:t>
            </a:r>
            <a:r>
              <a:rPr lang="es-ES" dirty="0" err="1" smtClean="0"/>
              <a:t>dominions</a:t>
            </a:r>
            <a:r>
              <a:rPr lang="es-ES" dirty="0" smtClean="0"/>
              <a:t>” of 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United</a:t>
            </a:r>
            <a:r>
              <a:rPr lang="es-ES" dirty="0" smtClean="0"/>
              <a:t> </a:t>
            </a:r>
            <a:r>
              <a:rPr lang="es-ES" dirty="0" err="1" smtClean="0"/>
              <a:t>Fruit</a:t>
            </a:r>
            <a:r>
              <a:rPr lang="es-ES" dirty="0" smtClean="0"/>
              <a:t> </a:t>
            </a:r>
            <a:r>
              <a:rPr lang="es-ES" dirty="0" err="1" smtClean="0"/>
              <a:t>Company</a:t>
            </a:r>
            <a:endParaRPr lang="es-ES" dirty="0" smtClean="0"/>
          </a:p>
          <a:p>
            <a:pPr lvl="1"/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seeing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conditions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working</a:t>
            </a:r>
            <a:r>
              <a:rPr lang="es-ES" dirty="0" smtClean="0"/>
              <a:t> </a:t>
            </a:r>
            <a:r>
              <a:rPr lang="es-ES" dirty="0" err="1" smtClean="0"/>
              <a:t>class</a:t>
            </a:r>
            <a:r>
              <a:rPr lang="es-ES" dirty="0" smtClean="0"/>
              <a:t>, Che </a:t>
            </a:r>
            <a:r>
              <a:rPr lang="es-ES" dirty="0" err="1" smtClean="0"/>
              <a:t>wrote</a:t>
            </a:r>
            <a:r>
              <a:rPr lang="es-ES" dirty="0" smtClean="0"/>
              <a:t> a </a:t>
            </a:r>
            <a:r>
              <a:rPr lang="es-ES" dirty="0" err="1" smtClean="0"/>
              <a:t>letter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Aunt</a:t>
            </a:r>
            <a:r>
              <a:rPr lang="es-ES" dirty="0" smtClean="0"/>
              <a:t> at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he </a:t>
            </a:r>
            <a:r>
              <a:rPr lang="es-ES" dirty="0" err="1" smtClean="0"/>
              <a:t>swore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picture</a:t>
            </a:r>
            <a:r>
              <a:rPr lang="es-ES" dirty="0" smtClean="0"/>
              <a:t> of (</a:t>
            </a:r>
            <a:r>
              <a:rPr lang="es-ES" dirty="0" err="1" smtClean="0"/>
              <a:t>recently</a:t>
            </a:r>
            <a:r>
              <a:rPr lang="es-ES" dirty="0" smtClean="0"/>
              <a:t> </a:t>
            </a:r>
            <a:r>
              <a:rPr lang="es-ES" dirty="0" err="1" smtClean="0"/>
              <a:t>deceased</a:t>
            </a:r>
            <a:r>
              <a:rPr lang="es-ES" dirty="0" smtClean="0"/>
              <a:t>) Joseph Stalin </a:t>
            </a:r>
            <a:r>
              <a:rPr lang="es-ES" dirty="0" err="1" smtClean="0"/>
              <a:t>that</a:t>
            </a:r>
            <a:r>
              <a:rPr lang="es-ES" dirty="0" smtClean="0"/>
              <a:t> he </a:t>
            </a:r>
            <a:r>
              <a:rPr lang="es-ES" dirty="0" err="1" smtClean="0"/>
              <a:t>would</a:t>
            </a:r>
            <a:r>
              <a:rPr lang="es-ES" dirty="0" smtClean="0"/>
              <a:t> </a:t>
            </a:r>
            <a:r>
              <a:rPr lang="es-ES" dirty="0" err="1" smtClean="0"/>
              <a:t>see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Capitalist</a:t>
            </a:r>
            <a:r>
              <a:rPr lang="es-ES" dirty="0" smtClean="0"/>
              <a:t> </a:t>
            </a:r>
            <a:r>
              <a:rPr lang="es-ES" dirty="0" err="1" smtClean="0"/>
              <a:t>company</a:t>
            </a:r>
            <a:r>
              <a:rPr lang="es-ES" dirty="0" smtClean="0"/>
              <a:t> </a:t>
            </a:r>
            <a:r>
              <a:rPr lang="es-ES" dirty="0" err="1" smtClean="0"/>
              <a:t>vanquished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In Guatemala, Che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introduced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President</a:t>
            </a:r>
            <a:r>
              <a:rPr lang="es-ES" dirty="0" smtClean="0"/>
              <a:t> Jacobo </a:t>
            </a:r>
            <a:r>
              <a:rPr lang="es-ES" dirty="0" err="1" smtClean="0"/>
              <a:t>Árbenz</a:t>
            </a:r>
            <a:r>
              <a:rPr lang="es-ES" dirty="0" smtClean="0"/>
              <a:t> Guzmán </a:t>
            </a:r>
            <a:r>
              <a:rPr lang="es-ES" dirty="0" err="1" smtClean="0"/>
              <a:t>by</a:t>
            </a:r>
            <a:r>
              <a:rPr lang="es-ES" dirty="0" smtClean="0"/>
              <a:t> a </a:t>
            </a:r>
            <a:r>
              <a:rPr lang="es-ES" dirty="0" err="1" smtClean="0"/>
              <a:t>Peruvian</a:t>
            </a:r>
            <a:r>
              <a:rPr lang="es-ES" dirty="0" smtClean="0"/>
              <a:t>, </a:t>
            </a:r>
            <a:r>
              <a:rPr lang="es-ES" dirty="0" err="1" smtClean="0"/>
              <a:t>leftist</a:t>
            </a:r>
            <a:r>
              <a:rPr lang="es-ES" dirty="0" smtClean="0"/>
              <a:t> </a:t>
            </a:r>
            <a:r>
              <a:rPr lang="es-ES" dirty="0" err="1" smtClean="0"/>
              <a:t>economist</a:t>
            </a:r>
            <a:r>
              <a:rPr lang="es-ES" dirty="0" smtClean="0"/>
              <a:t>, Hilda Gadea. </a:t>
            </a:r>
            <a:r>
              <a:rPr lang="es-ES" dirty="0" err="1" smtClean="0"/>
              <a:t>Árbenz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trying</a:t>
            </a:r>
            <a:r>
              <a:rPr lang="es-ES" dirty="0" smtClean="0"/>
              <a:t> </a:t>
            </a:r>
            <a:r>
              <a:rPr lang="es-ES" dirty="0" err="1" smtClean="0"/>
              <a:t>improve</a:t>
            </a:r>
            <a:r>
              <a:rPr lang="es-ES" dirty="0" smtClean="0"/>
              <a:t> living </a:t>
            </a:r>
            <a:r>
              <a:rPr lang="es-ES" dirty="0" err="1" smtClean="0"/>
              <a:t>standards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/>
              <a:t> </a:t>
            </a:r>
            <a:r>
              <a:rPr lang="es-ES" dirty="0" err="1" smtClean="0"/>
              <a:t>saying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unused</a:t>
            </a:r>
            <a:r>
              <a:rPr lang="es-ES" dirty="0" smtClean="0"/>
              <a:t> </a:t>
            </a:r>
            <a:r>
              <a:rPr lang="es-ES" dirty="0" err="1" smtClean="0"/>
              <a:t>portions</a:t>
            </a:r>
            <a:r>
              <a:rPr lang="es-ES" dirty="0" smtClean="0"/>
              <a:t> of </a:t>
            </a:r>
            <a:r>
              <a:rPr lang="es-ES" dirty="0" err="1" smtClean="0"/>
              <a:t>large</a:t>
            </a:r>
            <a:r>
              <a:rPr lang="es-ES" dirty="0" smtClean="0"/>
              <a:t> </a:t>
            </a:r>
            <a:r>
              <a:rPr lang="es-ES" dirty="0" err="1" smtClean="0"/>
              <a:t>land</a:t>
            </a:r>
            <a:r>
              <a:rPr lang="es-ES" dirty="0" smtClean="0"/>
              <a:t> holdings </a:t>
            </a:r>
            <a:r>
              <a:rPr lang="es-ES" dirty="0" err="1" smtClean="0"/>
              <a:t>were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be </a:t>
            </a:r>
            <a:r>
              <a:rPr lang="es-ES" dirty="0" err="1" smtClean="0"/>
              <a:t>given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landless</a:t>
            </a:r>
            <a:r>
              <a:rPr lang="es-ES" dirty="0" smtClean="0"/>
              <a:t> </a:t>
            </a:r>
            <a:r>
              <a:rPr lang="es-ES" dirty="0" err="1" smtClean="0"/>
              <a:t>peasants</a:t>
            </a:r>
            <a:r>
              <a:rPr lang="es-ES" dirty="0" smtClean="0"/>
              <a:t>.</a:t>
            </a:r>
          </a:p>
          <a:p>
            <a:pPr lvl="2"/>
            <a:r>
              <a:rPr lang="es-ES" dirty="0" err="1" smtClean="0"/>
              <a:t>Biggest</a:t>
            </a:r>
            <a:r>
              <a:rPr lang="es-ES" dirty="0" smtClean="0"/>
              <a:t> </a:t>
            </a:r>
            <a:r>
              <a:rPr lang="es-ES" dirty="0" err="1" smtClean="0"/>
              <a:t>land</a:t>
            </a:r>
            <a:r>
              <a:rPr lang="es-ES" dirty="0" smtClean="0"/>
              <a:t> </a:t>
            </a:r>
            <a:r>
              <a:rPr lang="es-ES" dirty="0" err="1" smtClean="0"/>
              <a:t>owner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time – </a:t>
            </a:r>
            <a:r>
              <a:rPr lang="es-ES" dirty="0" err="1" smtClean="0"/>
              <a:t>United</a:t>
            </a:r>
            <a:r>
              <a:rPr lang="es-ES" dirty="0" smtClean="0"/>
              <a:t> </a:t>
            </a:r>
            <a:r>
              <a:rPr lang="es-ES" dirty="0" err="1" smtClean="0"/>
              <a:t>Fruit</a:t>
            </a:r>
            <a:r>
              <a:rPr lang="es-ES" dirty="0" smtClean="0"/>
              <a:t> </a:t>
            </a:r>
            <a:r>
              <a:rPr lang="es-ES" dirty="0" err="1" smtClean="0"/>
              <a:t>Company</a:t>
            </a:r>
            <a:endParaRPr lang="es-ES" dirty="0" smtClean="0"/>
          </a:p>
          <a:p>
            <a:pPr lvl="2"/>
            <a:r>
              <a:rPr lang="es-ES" dirty="0" smtClean="0"/>
              <a:t>Che </a:t>
            </a:r>
            <a:r>
              <a:rPr lang="es-ES" dirty="0" err="1" smtClean="0"/>
              <a:t>liked</a:t>
            </a:r>
            <a:r>
              <a:rPr lang="es-ES" dirty="0" smtClean="0"/>
              <a:t> </a:t>
            </a:r>
            <a:r>
              <a:rPr lang="es-ES" dirty="0" err="1" smtClean="0"/>
              <a:t>what</a:t>
            </a:r>
            <a:r>
              <a:rPr lang="es-ES" dirty="0" smtClean="0"/>
              <a:t> he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seeing</a:t>
            </a:r>
            <a:r>
              <a:rPr lang="es-ES" dirty="0" smtClean="0"/>
              <a:t> in Guatemala and </a:t>
            </a:r>
            <a:r>
              <a:rPr lang="es-ES" dirty="0" err="1" smtClean="0"/>
              <a:t>appreciated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efforts</a:t>
            </a:r>
            <a:r>
              <a:rPr lang="es-ES" dirty="0" smtClean="0"/>
              <a:t> of </a:t>
            </a:r>
            <a:r>
              <a:rPr lang="es-ES" dirty="0" err="1" smtClean="0"/>
              <a:t>President</a:t>
            </a:r>
            <a:r>
              <a:rPr lang="es-ES" dirty="0" smtClean="0"/>
              <a:t> </a:t>
            </a:r>
            <a:r>
              <a:rPr lang="es-ES" dirty="0" err="1" smtClean="0"/>
              <a:t>Árbenz</a:t>
            </a:r>
            <a:r>
              <a:rPr lang="es-ES" dirty="0" smtClean="0"/>
              <a:t> so he </a:t>
            </a:r>
            <a:r>
              <a:rPr lang="es-ES" dirty="0" err="1" smtClean="0"/>
              <a:t>decided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stay</a:t>
            </a:r>
            <a:r>
              <a:rPr lang="es-ES" dirty="0" smtClean="0"/>
              <a:t> in Guatemala </a:t>
            </a:r>
            <a:r>
              <a:rPr lang="es-ES" dirty="0" err="1" smtClean="0"/>
              <a:t>awhile</a:t>
            </a:r>
            <a:r>
              <a:rPr lang="es-ES" dirty="0" smtClean="0"/>
              <a:t> and </a:t>
            </a:r>
            <a:r>
              <a:rPr lang="es-ES" dirty="0" err="1" smtClean="0"/>
              <a:t>learn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ways</a:t>
            </a:r>
            <a:r>
              <a:rPr lang="es-ES" dirty="0" smtClean="0"/>
              <a:t> of a true </a:t>
            </a:r>
            <a:r>
              <a:rPr lang="es-ES" dirty="0" err="1" smtClean="0"/>
              <a:t>revolutionary</a:t>
            </a:r>
            <a:r>
              <a:rPr lang="es-ES" dirty="0" smtClean="0"/>
              <a:t>.</a:t>
            </a:r>
          </a:p>
          <a:p>
            <a:pPr lvl="2"/>
            <a:r>
              <a:rPr lang="es-ES" dirty="0" err="1" smtClean="0"/>
              <a:t>Started</a:t>
            </a:r>
            <a:r>
              <a:rPr lang="es-ES" dirty="0" smtClean="0"/>
              <a:t> </a:t>
            </a:r>
            <a:r>
              <a:rPr lang="es-ES" dirty="0" err="1" smtClean="0"/>
              <a:t>contact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exiled</a:t>
            </a:r>
            <a:r>
              <a:rPr lang="es-ES" dirty="0" smtClean="0"/>
              <a:t> </a:t>
            </a:r>
            <a:r>
              <a:rPr lang="es-ES" dirty="0" err="1" smtClean="0"/>
              <a:t>linked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Fidel Castro.</a:t>
            </a:r>
          </a:p>
          <a:p>
            <a:pPr lvl="2"/>
            <a:r>
              <a:rPr lang="es-ES" dirty="0" smtClean="0"/>
              <a:t>He </a:t>
            </a:r>
            <a:r>
              <a:rPr lang="es-ES" dirty="0" err="1" smtClean="0"/>
              <a:t>recieved</a:t>
            </a:r>
            <a:r>
              <a:rPr lang="es-ES" dirty="0" smtClean="0"/>
              <a:t> </a:t>
            </a: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nickname</a:t>
            </a:r>
            <a:r>
              <a:rPr lang="es-ES" dirty="0" smtClean="0"/>
              <a:t> “Che”, 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Argentine</a:t>
            </a:r>
            <a:r>
              <a:rPr lang="es-ES" dirty="0" smtClean="0"/>
              <a:t> </a:t>
            </a:r>
            <a:r>
              <a:rPr lang="es-ES" dirty="0" err="1" smtClean="0"/>
              <a:t>vocative</a:t>
            </a:r>
            <a:r>
              <a:rPr lang="es-ES" dirty="0"/>
              <a:t> </a:t>
            </a:r>
            <a:r>
              <a:rPr lang="es-ES" dirty="0" err="1" smtClean="0"/>
              <a:t>used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emphasis</a:t>
            </a:r>
            <a:r>
              <a:rPr lang="es-ES" dirty="0" smtClean="0"/>
              <a:t> similar </a:t>
            </a:r>
            <a:r>
              <a:rPr lang="es-ES" dirty="0" err="1" smtClean="0"/>
              <a:t>to</a:t>
            </a:r>
            <a:r>
              <a:rPr lang="es-ES" dirty="0" smtClean="0"/>
              <a:t> “</a:t>
            </a:r>
            <a:r>
              <a:rPr lang="es-ES" dirty="0" err="1" smtClean="0"/>
              <a:t>bro</a:t>
            </a:r>
            <a:r>
              <a:rPr lang="es-ES" dirty="0" smtClean="0"/>
              <a:t>”,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Canadian “eh”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start</a:t>
            </a:r>
            <a:r>
              <a:rPr lang="es-ES" dirty="0" smtClean="0"/>
              <a:t> of </a:t>
            </a:r>
            <a:r>
              <a:rPr lang="es-ES" dirty="0" err="1" smtClean="0"/>
              <a:t>his</a:t>
            </a:r>
            <a:r>
              <a:rPr lang="es-ES" dirty="0"/>
              <a:t> </a:t>
            </a:r>
            <a:r>
              <a:rPr lang="es-ES" dirty="0" smtClean="0"/>
              <a:t>“</a:t>
            </a:r>
            <a:r>
              <a:rPr lang="es-ES" dirty="0" err="1" smtClean="0"/>
              <a:t>Armed</a:t>
            </a:r>
            <a:r>
              <a:rPr lang="es-ES" dirty="0" smtClean="0"/>
              <a:t> </a:t>
            </a:r>
            <a:r>
              <a:rPr lang="es-ES" dirty="0" err="1" smtClean="0"/>
              <a:t>Struggles</a:t>
            </a:r>
            <a:r>
              <a:rPr lang="es-E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 err="1" smtClean="0"/>
              <a:t>Joined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armed</a:t>
            </a:r>
            <a:r>
              <a:rPr lang="es-ES" dirty="0" smtClean="0"/>
              <a:t> </a:t>
            </a:r>
            <a:r>
              <a:rPr lang="es-ES" dirty="0" err="1" smtClean="0"/>
              <a:t>militia</a:t>
            </a:r>
            <a:r>
              <a:rPr lang="es-ES" dirty="0" smtClean="0"/>
              <a:t> </a:t>
            </a:r>
            <a:r>
              <a:rPr lang="es-ES" dirty="0" err="1" smtClean="0"/>
              <a:t>formed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Communist</a:t>
            </a:r>
            <a:r>
              <a:rPr lang="es-ES" dirty="0" smtClean="0"/>
              <a:t> </a:t>
            </a:r>
            <a:r>
              <a:rPr lang="es-ES" dirty="0" err="1" smtClean="0"/>
              <a:t>Youth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fight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CIA </a:t>
            </a:r>
            <a:r>
              <a:rPr lang="es-ES" dirty="0" err="1" smtClean="0"/>
              <a:t>sponsered</a:t>
            </a:r>
            <a:r>
              <a:rPr lang="es-ES" dirty="0" smtClean="0"/>
              <a:t> </a:t>
            </a:r>
            <a:r>
              <a:rPr lang="es-ES" dirty="0" err="1" smtClean="0"/>
              <a:t>army</a:t>
            </a:r>
            <a:r>
              <a:rPr lang="es-ES" dirty="0" smtClean="0"/>
              <a:t> and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dictorship</a:t>
            </a:r>
            <a:r>
              <a:rPr lang="es-ES" dirty="0" smtClean="0"/>
              <a:t> of Carlos Castillo Armas – </a:t>
            </a:r>
            <a:r>
              <a:rPr lang="es-ES" dirty="0" err="1" smtClean="0"/>
              <a:t>quickly</a:t>
            </a:r>
            <a:r>
              <a:rPr lang="es-ES" dirty="0" smtClean="0"/>
              <a:t> </a:t>
            </a:r>
            <a:r>
              <a:rPr lang="es-ES" dirty="0" err="1" smtClean="0"/>
              <a:t>got</a:t>
            </a:r>
            <a:r>
              <a:rPr lang="es-ES" dirty="0" smtClean="0"/>
              <a:t> </a:t>
            </a:r>
            <a:r>
              <a:rPr lang="es-ES" dirty="0" err="1" smtClean="0"/>
              <a:t>tired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inaction</a:t>
            </a:r>
            <a:r>
              <a:rPr lang="es-ES" dirty="0" smtClean="0"/>
              <a:t> and </a:t>
            </a:r>
            <a:r>
              <a:rPr lang="es-ES" dirty="0" err="1" smtClean="0"/>
              <a:t>returned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medical </a:t>
            </a:r>
            <a:r>
              <a:rPr lang="es-ES" dirty="0" err="1" smtClean="0"/>
              <a:t>duties</a:t>
            </a:r>
            <a:r>
              <a:rPr lang="es-ES" dirty="0" smtClean="0"/>
              <a:t>.</a:t>
            </a:r>
          </a:p>
          <a:p>
            <a:r>
              <a:rPr lang="es-ES" dirty="0" smtClean="0"/>
              <a:t>Guevara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marked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murder</a:t>
            </a:r>
            <a:r>
              <a:rPr lang="es-ES" dirty="0" smtClean="0"/>
              <a:t>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Arbenz</a:t>
            </a:r>
            <a:r>
              <a:rPr lang="es-ES" dirty="0" smtClean="0"/>
              <a:t> </a:t>
            </a:r>
            <a:r>
              <a:rPr lang="es-ES" dirty="0" err="1" smtClean="0"/>
              <a:t>took</a:t>
            </a:r>
            <a:r>
              <a:rPr lang="es-ES" dirty="0" smtClean="0"/>
              <a:t> </a:t>
            </a:r>
            <a:r>
              <a:rPr lang="es-ES" dirty="0" err="1" smtClean="0"/>
              <a:t>refuge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Mexican</a:t>
            </a:r>
            <a:r>
              <a:rPr lang="es-ES" dirty="0" smtClean="0"/>
              <a:t> </a:t>
            </a:r>
            <a:r>
              <a:rPr lang="es-ES" dirty="0" err="1" smtClean="0"/>
              <a:t>consolate</a:t>
            </a:r>
            <a:r>
              <a:rPr lang="es-ES" dirty="0" smtClean="0"/>
              <a:t> . Guevara </a:t>
            </a:r>
            <a:r>
              <a:rPr lang="es-ES" dirty="0" err="1" smtClean="0"/>
              <a:t>sought</a:t>
            </a:r>
            <a:r>
              <a:rPr lang="es-ES" dirty="0" smtClean="0"/>
              <a:t> </a:t>
            </a:r>
            <a:r>
              <a:rPr lang="es-ES" dirty="0" err="1" smtClean="0"/>
              <a:t>refuge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Argentinian</a:t>
            </a:r>
            <a:r>
              <a:rPr lang="es-ES" dirty="0" smtClean="0"/>
              <a:t> </a:t>
            </a:r>
            <a:r>
              <a:rPr lang="es-ES" dirty="0" err="1" smtClean="0"/>
              <a:t>consolate</a:t>
            </a:r>
            <a:r>
              <a:rPr lang="es-ES" dirty="0" smtClean="0"/>
              <a:t> </a:t>
            </a:r>
            <a:r>
              <a:rPr lang="es-ES" dirty="0" err="1" smtClean="0"/>
              <a:t>after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arrest</a:t>
            </a:r>
            <a:r>
              <a:rPr lang="es-ES" dirty="0" smtClean="0"/>
              <a:t> of Hilda Gadea, a .</a:t>
            </a:r>
          </a:p>
          <a:p>
            <a:r>
              <a:rPr lang="es-ES" dirty="0" smtClean="0"/>
              <a:t>Guevara </a:t>
            </a:r>
            <a:r>
              <a:rPr lang="es-ES" dirty="0" err="1" smtClean="0"/>
              <a:t>made</a:t>
            </a:r>
            <a:r>
              <a:rPr lang="es-ES" dirty="0" smtClean="0"/>
              <a:t> </a:t>
            </a: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way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Mexico</a:t>
            </a:r>
            <a:r>
              <a:rPr lang="es-ES" dirty="0" smtClean="0"/>
              <a:t> and </a:t>
            </a:r>
            <a:r>
              <a:rPr lang="es-ES" dirty="0" err="1" smtClean="0"/>
              <a:t>later</a:t>
            </a:r>
            <a:r>
              <a:rPr lang="es-ES" dirty="0" smtClean="0"/>
              <a:t> </a:t>
            </a:r>
            <a:r>
              <a:rPr lang="es-ES" dirty="0" err="1" smtClean="0"/>
              <a:t>married</a:t>
            </a:r>
            <a:r>
              <a:rPr lang="es-ES" dirty="0" smtClean="0"/>
              <a:t> Hilda.</a:t>
            </a:r>
          </a:p>
          <a:p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overthrow</a:t>
            </a:r>
            <a:r>
              <a:rPr lang="es-ES" dirty="0" smtClean="0"/>
              <a:t> of </a:t>
            </a:r>
            <a:r>
              <a:rPr lang="es-ES" dirty="0" err="1" smtClean="0"/>
              <a:t>Árbenz</a:t>
            </a:r>
            <a:r>
              <a:rPr lang="es-ES" dirty="0" smtClean="0"/>
              <a:t> </a:t>
            </a:r>
            <a:r>
              <a:rPr lang="es-ES" dirty="0" err="1" smtClean="0"/>
              <a:t>hardened</a:t>
            </a:r>
            <a:r>
              <a:rPr lang="es-ES" dirty="0" smtClean="0"/>
              <a:t> </a:t>
            </a:r>
            <a:r>
              <a:rPr lang="es-ES" dirty="0" err="1" smtClean="0"/>
              <a:t>Guevara’s</a:t>
            </a:r>
            <a:r>
              <a:rPr lang="es-ES" dirty="0" smtClean="0"/>
              <a:t> </a:t>
            </a:r>
            <a:r>
              <a:rPr lang="es-ES" dirty="0" err="1" smtClean="0"/>
              <a:t>feelings</a:t>
            </a:r>
            <a:r>
              <a:rPr lang="es-ES" dirty="0" smtClean="0"/>
              <a:t> </a:t>
            </a:r>
            <a:r>
              <a:rPr lang="es-ES" dirty="0" err="1" smtClean="0"/>
              <a:t>toward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U.S. </a:t>
            </a:r>
            <a:r>
              <a:rPr lang="es-ES" dirty="0" err="1" smtClean="0"/>
              <a:t>feeling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U.S.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opposing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government</a:t>
            </a:r>
            <a:r>
              <a:rPr lang="es-ES" dirty="0" smtClean="0"/>
              <a:t> </a:t>
            </a:r>
            <a:r>
              <a:rPr lang="es-ES" dirty="0" err="1" smtClean="0"/>
              <a:t>that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trying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fix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socioeconomic</a:t>
            </a:r>
            <a:r>
              <a:rPr lang="es-ES" dirty="0" smtClean="0"/>
              <a:t> </a:t>
            </a:r>
            <a:r>
              <a:rPr lang="es-ES" dirty="0" err="1" smtClean="0"/>
              <a:t>inequalities</a:t>
            </a:r>
            <a:r>
              <a:rPr lang="es-ES" dirty="0" smtClean="0"/>
              <a:t> of </a:t>
            </a:r>
            <a:r>
              <a:rPr lang="es-ES" dirty="0" err="1" smtClean="0"/>
              <a:t>Latin</a:t>
            </a:r>
            <a:r>
              <a:rPr lang="es-ES" dirty="0" smtClean="0"/>
              <a:t> </a:t>
            </a:r>
            <a:r>
              <a:rPr lang="es-ES" dirty="0" err="1" smtClean="0"/>
              <a:t>America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1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 </a:t>
            </a:r>
            <a:r>
              <a:rPr lang="es-ES" dirty="0" err="1" smtClean="0"/>
              <a:t>mind</a:t>
            </a:r>
            <a:r>
              <a:rPr lang="es-ES" dirty="0" smtClean="0"/>
              <a:t> </a:t>
            </a:r>
            <a:r>
              <a:rPr lang="es-ES" dirty="0" err="1" smtClean="0"/>
              <a:t>towards</a:t>
            </a:r>
            <a:r>
              <a:rPr lang="es-ES" dirty="0" smtClean="0"/>
              <a:t> </a:t>
            </a:r>
            <a:r>
              <a:rPr lang="es-ES" dirty="0" err="1" smtClean="0"/>
              <a:t>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91000"/>
          </a:xfrm>
        </p:spPr>
        <p:txBody>
          <a:bodyPr>
            <a:normAutofit/>
          </a:bodyPr>
          <a:lstStyle/>
          <a:p>
            <a:r>
              <a:rPr lang="es-ES" dirty="0" err="1" smtClean="0"/>
              <a:t>During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early-mid</a:t>
            </a:r>
            <a:r>
              <a:rPr lang="es-ES" dirty="0" smtClean="0"/>
              <a:t> 1950s Guevara </a:t>
            </a:r>
            <a:r>
              <a:rPr lang="es-ES" dirty="0" err="1" smtClean="0"/>
              <a:t>was</a:t>
            </a:r>
            <a:r>
              <a:rPr lang="es-ES" dirty="0" smtClean="0"/>
              <a:t> living in </a:t>
            </a:r>
            <a:r>
              <a:rPr lang="es-ES" dirty="0" err="1" smtClean="0"/>
              <a:t>Mexico</a:t>
            </a:r>
            <a:r>
              <a:rPr lang="es-ES" dirty="0" smtClean="0"/>
              <a:t> </a:t>
            </a:r>
            <a:r>
              <a:rPr lang="es-ES" dirty="0" err="1" smtClean="0"/>
              <a:t>city</a:t>
            </a:r>
            <a:r>
              <a:rPr lang="es-ES" dirty="0" smtClean="0"/>
              <a:t> and </a:t>
            </a:r>
            <a:r>
              <a:rPr lang="es-ES" dirty="0" err="1" smtClean="0"/>
              <a:t>reunited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several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Cuban exiles he </a:t>
            </a:r>
            <a:r>
              <a:rPr lang="es-ES" dirty="0" err="1" smtClean="0"/>
              <a:t>had</a:t>
            </a:r>
            <a:r>
              <a:rPr lang="es-ES" dirty="0" smtClean="0"/>
              <a:t> </a:t>
            </a:r>
            <a:r>
              <a:rPr lang="es-ES" dirty="0" err="1" smtClean="0"/>
              <a:t>befriended</a:t>
            </a:r>
            <a:r>
              <a:rPr lang="es-ES" dirty="0" smtClean="0"/>
              <a:t> in Guatemala.</a:t>
            </a:r>
          </a:p>
          <a:p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introduced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Raúl Castro </a:t>
            </a:r>
            <a:r>
              <a:rPr lang="es-ES" dirty="0" err="1" smtClean="0"/>
              <a:t>who</a:t>
            </a:r>
            <a:r>
              <a:rPr lang="es-ES" dirty="0"/>
              <a:t> </a:t>
            </a:r>
            <a:r>
              <a:rPr lang="es-ES" dirty="0" err="1" smtClean="0"/>
              <a:t>then</a:t>
            </a:r>
            <a:r>
              <a:rPr lang="es-ES" dirty="0" smtClean="0"/>
              <a:t> </a:t>
            </a:r>
            <a:r>
              <a:rPr lang="es-ES" dirty="0" err="1" smtClean="0"/>
              <a:t>introduced</a:t>
            </a:r>
            <a:r>
              <a:rPr lang="es-ES" dirty="0" smtClean="0"/>
              <a:t> Guevara </a:t>
            </a:r>
            <a:r>
              <a:rPr lang="es-ES" dirty="0" err="1" smtClean="0"/>
              <a:t>to</a:t>
            </a:r>
            <a:r>
              <a:rPr lang="es-ES" dirty="0" smtClean="0"/>
              <a:t> Fidel Castro (</a:t>
            </a:r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plotting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overthrow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dictatoriship</a:t>
            </a:r>
            <a:r>
              <a:rPr lang="es-ES" dirty="0" smtClean="0"/>
              <a:t> of </a:t>
            </a:r>
            <a:r>
              <a:rPr lang="es-ES" dirty="0" err="1" smtClean="0"/>
              <a:t>Fulgenio</a:t>
            </a:r>
            <a:r>
              <a:rPr lang="es-ES" dirty="0" smtClean="0"/>
              <a:t> Batista).</a:t>
            </a:r>
          </a:p>
          <a:p>
            <a:r>
              <a:rPr lang="es-ES" dirty="0" smtClean="0"/>
              <a:t>Guevara </a:t>
            </a:r>
            <a:r>
              <a:rPr lang="es-ES" dirty="0" err="1" smtClean="0"/>
              <a:t>soon</a:t>
            </a:r>
            <a:r>
              <a:rPr lang="es-ES" dirty="0" smtClean="0"/>
              <a:t> </a:t>
            </a:r>
            <a:r>
              <a:rPr lang="es-ES" dirty="0" err="1" smtClean="0"/>
              <a:t>signed</a:t>
            </a:r>
            <a:r>
              <a:rPr lang="es-ES" dirty="0" smtClean="0"/>
              <a:t> up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Fidel’s</a:t>
            </a:r>
            <a:r>
              <a:rPr lang="es-ES" dirty="0" smtClean="0"/>
              <a:t> </a:t>
            </a:r>
            <a:r>
              <a:rPr lang="es-ES" dirty="0" err="1" smtClean="0"/>
              <a:t>revolutionary</a:t>
            </a:r>
            <a:r>
              <a:rPr lang="es-ES" dirty="0" smtClean="0"/>
              <a:t> </a:t>
            </a:r>
            <a:r>
              <a:rPr lang="es-ES" dirty="0" err="1" smtClean="0"/>
              <a:t>movement</a:t>
            </a:r>
            <a:r>
              <a:rPr lang="es-ES" dirty="0" smtClean="0"/>
              <a:t>. Guevara and Fidel, </a:t>
            </a:r>
            <a:r>
              <a:rPr lang="es-ES" dirty="0" err="1" smtClean="0"/>
              <a:t>despite</a:t>
            </a:r>
            <a:r>
              <a:rPr lang="es-ES" dirty="0" smtClean="0"/>
              <a:t> </a:t>
            </a:r>
            <a:r>
              <a:rPr lang="es-ES" dirty="0" err="1" smtClean="0"/>
              <a:t>differing</a:t>
            </a:r>
            <a:r>
              <a:rPr lang="es-ES" dirty="0" smtClean="0"/>
              <a:t> </a:t>
            </a:r>
            <a:r>
              <a:rPr lang="es-ES" dirty="0" err="1" smtClean="0"/>
              <a:t>personalities</a:t>
            </a:r>
            <a:r>
              <a:rPr lang="es-ES" dirty="0" smtClean="0"/>
              <a:t> </a:t>
            </a:r>
            <a:r>
              <a:rPr lang="es-ES" dirty="0" err="1" smtClean="0"/>
              <a:t>united</a:t>
            </a:r>
            <a:r>
              <a:rPr lang="es-ES" dirty="0" smtClean="0"/>
              <a:t> </a:t>
            </a:r>
            <a:r>
              <a:rPr lang="es-ES" dirty="0" err="1" smtClean="0"/>
              <a:t>under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</a:t>
            </a:r>
            <a:r>
              <a:rPr lang="es-ES" dirty="0" err="1" smtClean="0"/>
              <a:t>common</a:t>
            </a:r>
            <a:r>
              <a:rPr lang="es-ES" dirty="0" smtClean="0"/>
              <a:t> anti-</a:t>
            </a:r>
            <a:r>
              <a:rPr lang="es-ES" dirty="0" err="1" smtClean="0"/>
              <a:t>imperialism</a:t>
            </a:r>
            <a:r>
              <a:rPr lang="es-ES" dirty="0" smtClean="0"/>
              <a:t> </a:t>
            </a:r>
            <a:r>
              <a:rPr lang="es-ES" dirty="0" err="1" smtClean="0"/>
              <a:t>views</a:t>
            </a:r>
            <a:r>
              <a:rPr lang="es-ES" dirty="0" smtClean="0"/>
              <a:t>.</a:t>
            </a:r>
          </a:p>
          <a:p>
            <a:pPr lvl="1"/>
            <a:r>
              <a:rPr lang="es-ES" dirty="0" smtClean="0"/>
              <a:t>Che </a:t>
            </a:r>
            <a:r>
              <a:rPr lang="es-ES" dirty="0" err="1" smtClean="0"/>
              <a:t>originally</a:t>
            </a:r>
            <a:r>
              <a:rPr lang="es-ES" dirty="0" smtClean="0"/>
              <a:t> </a:t>
            </a:r>
            <a:r>
              <a:rPr lang="es-ES" dirty="0" err="1" smtClean="0"/>
              <a:t>planned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being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medic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</a:t>
            </a:r>
            <a:r>
              <a:rPr lang="es-ES" dirty="0" err="1" smtClean="0"/>
              <a:t>wend</a:t>
            </a:r>
            <a:r>
              <a:rPr lang="es-ES" dirty="0" smtClean="0"/>
              <a:t> </a:t>
            </a:r>
            <a:r>
              <a:rPr lang="es-ES" dirty="0" err="1" smtClean="0"/>
              <a:t>through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military</a:t>
            </a:r>
            <a:r>
              <a:rPr lang="es-ES" dirty="0" smtClean="0"/>
              <a:t> training </a:t>
            </a:r>
            <a:r>
              <a:rPr lang="es-ES" dirty="0" err="1" smtClean="0"/>
              <a:t>anyway</a:t>
            </a:r>
            <a:r>
              <a:rPr lang="es-ES" dirty="0" smtClean="0"/>
              <a:t>. He </a:t>
            </a:r>
            <a:r>
              <a:rPr lang="es-ES" dirty="0" err="1" smtClean="0"/>
              <a:t>excelled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war</a:t>
            </a:r>
            <a:r>
              <a:rPr lang="es-ES" dirty="0" smtClean="0"/>
              <a:t> </a:t>
            </a:r>
            <a:r>
              <a:rPr lang="es-ES" dirty="0" err="1" smtClean="0"/>
              <a:t>tacts</a:t>
            </a:r>
            <a:r>
              <a:rPr lang="es-ES" dirty="0" smtClean="0"/>
              <a:t> </a:t>
            </a:r>
            <a:r>
              <a:rPr lang="es-ES" dirty="0" err="1" smtClean="0"/>
              <a:t>being</a:t>
            </a:r>
            <a:r>
              <a:rPr lang="es-ES" dirty="0" smtClean="0"/>
              <a:t> </a:t>
            </a:r>
            <a:r>
              <a:rPr lang="es-ES" dirty="0" err="1" smtClean="0"/>
              <a:t>taught</a:t>
            </a:r>
            <a:r>
              <a:rPr lang="es-ES" dirty="0" smtClean="0"/>
              <a:t> and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called</a:t>
            </a:r>
            <a:r>
              <a:rPr lang="es-ES" dirty="0" smtClean="0"/>
              <a:t> “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best</a:t>
            </a:r>
            <a:r>
              <a:rPr lang="es-ES" dirty="0" smtClean="0"/>
              <a:t> </a:t>
            </a:r>
            <a:r>
              <a:rPr lang="es-ES" dirty="0" err="1" smtClean="0"/>
              <a:t>guerrila</a:t>
            </a:r>
            <a:r>
              <a:rPr lang="es-ES" dirty="0" smtClean="0"/>
              <a:t> of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by</a:t>
            </a:r>
            <a:r>
              <a:rPr lang="es-ES" dirty="0" smtClean="0"/>
              <a:t> </a:t>
            </a:r>
            <a:r>
              <a:rPr lang="es-ES" dirty="0" err="1" smtClean="0"/>
              <a:t>their</a:t>
            </a:r>
            <a:r>
              <a:rPr lang="es-ES" dirty="0" smtClean="0"/>
              <a:t> instructor. </a:t>
            </a:r>
            <a:r>
              <a:rPr lang="es-ES" dirty="0" err="1" smtClean="0"/>
              <a:t>Still</a:t>
            </a:r>
            <a:r>
              <a:rPr lang="es-ES" dirty="0" smtClean="0"/>
              <a:t> </a:t>
            </a:r>
            <a:r>
              <a:rPr lang="es-ES" dirty="0" err="1" smtClean="0"/>
              <a:t>did</a:t>
            </a:r>
            <a:r>
              <a:rPr lang="es-ES" dirty="0" smtClean="0"/>
              <a:t> </a:t>
            </a:r>
            <a:r>
              <a:rPr lang="es-ES" dirty="0" err="1" smtClean="0"/>
              <a:t>not</a:t>
            </a:r>
            <a:r>
              <a:rPr lang="es-ES" dirty="0" smtClean="0"/>
              <a:t> decide </a:t>
            </a:r>
            <a:r>
              <a:rPr lang="es-ES" dirty="0" err="1" smtClean="0"/>
              <a:t>to</a:t>
            </a:r>
            <a:r>
              <a:rPr lang="es-ES" dirty="0" smtClean="0"/>
              <a:t> be </a:t>
            </a:r>
            <a:r>
              <a:rPr lang="es-ES" dirty="0" err="1" smtClean="0"/>
              <a:t>combatant</a:t>
            </a:r>
            <a:r>
              <a:rPr lang="es-ES" dirty="0" smtClean="0"/>
              <a:t> </a:t>
            </a:r>
            <a:r>
              <a:rPr lang="es-ES" dirty="0" err="1" smtClean="0"/>
              <a:t>until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first</a:t>
            </a:r>
            <a:r>
              <a:rPr lang="es-ES" dirty="0" smtClean="0"/>
              <a:t> </a:t>
            </a:r>
            <a:r>
              <a:rPr lang="es-ES" dirty="0" err="1" smtClean="0"/>
              <a:t>fire</a:t>
            </a:r>
            <a:r>
              <a:rPr lang="es-ES" dirty="0" smtClean="0"/>
              <a:t> </a:t>
            </a:r>
            <a:r>
              <a:rPr lang="es-ES" dirty="0" err="1" smtClean="0"/>
              <a:t>fight</a:t>
            </a:r>
            <a:r>
              <a:rPr lang="es-ES" dirty="0" smtClean="0"/>
              <a:t> in </a:t>
            </a:r>
            <a:r>
              <a:rPr lang="es-ES" dirty="0" err="1" smtClean="0"/>
              <a:t>the</a:t>
            </a:r>
            <a:r>
              <a:rPr lang="es-ES" dirty="0" smtClean="0"/>
              <a:t> Cuban </a:t>
            </a:r>
            <a:r>
              <a:rPr lang="es-ES" dirty="0" err="1" smtClean="0"/>
              <a:t>Revolution</a:t>
            </a:r>
            <a:r>
              <a:rPr lang="es-E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3251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Cuban </a:t>
            </a:r>
            <a:r>
              <a:rPr lang="es-ES" dirty="0" err="1" smtClean="0"/>
              <a:t>Revolution</a:t>
            </a:r>
            <a:r>
              <a:rPr lang="es-E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>
            <a:normAutofit lnSpcReduction="10000"/>
          </a:bodyPr>
          <a:lstStyle/>
          <a:p>
            <a:r>
              <a:rPr lang="es-ES" dirty="0" err="1" smtClean="0"/>
              <a:t>During</a:t>
            </a:r>
            <a:r>
              <a:rPr lang="es-ES" dirty="0" smtClean="0"/>
              <a:t> </a:t>
            </a:r>
            <a:r>
              <a:rPr lang="es-ES" dirty="0" err="1" smtClean="0"/>
              <a:t>Guevara’s</a:t>
            </a:r>
            <a:r>
              <a:rPr lang="es-ES" dirty="0" smtClean="0"/>
              <a:t> time living in </a:t>
            </a:r>
            <a:r>
              <a:rPr lang="es-ES" dirty="0" err="1" smtClean="0"/>
              <a:t>the</a:t>
            </a:r>
            <a:r>
              <a:rPr lang="es-ES" dirty="0" smtClean="0"/>
              <a:t> Sierra Maestra </a:t>
            </a:r>
            <a:r>
              <a:rPr lang="es-ES" dirty="0" err="1" smtClean="0"/>
              <a:t>mountains</a:t>
            </a:r>
            <a:r>
              <a:rPr lang="es-ES" dirty="0" smtClean="0"/>
              <a:t> of Cuba in </a:t>
            </a:r>
            <a:r>
              <a:rPr lang="es-ES" dirty="0" err="1" smtClean="0"/>
              <a:t>the</a:t>
            </a:r>
            <a:r>
              <a:rPr lang="es-ES" dirty="0" smtClean="0"/>
              <a:t> late 50s (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beginning</a:t>
            </a:r>
            <a:r>
              <a:rPr lang="es-ES" dirty="0" smtClean="0"/>
              <a:t> </a:t>
            </a:r>
            <a:r>
              <a:rPr lang="es-ES" dirty="0" err="1" smtClean="0"/>
              <a:t>stages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Cuban </a:t>
            </a:r>
            <a:r>
              <a:rPr lang="es-ES" dirty="0" err="1" smtClean="0"/>
              <a:t>Revolution</a:t>
            </a:r>
            <a:r>
              <a:rPr lang="es-ES" dirty="0" smtClean="0"/>
              <a:t>) he </a:t>
            </a:r>
            <a:r>
              <a:rPr lang="es-ES" dirty="0" err="1" smtClean="0"/>
              <a:t>discovered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</a:t>
            </a:r>
            <a:r>
              <a:rPr lang="es-ES" dirty="0" err="1" smtClean="0"/>
              <a:t>were</a:t>
            </a:r>
            <a:r>
              <a:rPr lang="es-ES" dirty="0" smtClean="0"/>
              <a:t> no </a:t>
            </a:r>
            <a:r>
              <a:rPr lang="es-ES" dirty="0" err="1" smtClean="0"/>
              <a:t>schools</a:t>
            </a:r>
            <a:r>
              <a:rPr lang="es-ES" dirty="0" smtClean="0"/>
              <a:t>, no </a:t>
            </a:r>
            <a:r>
              <a:rPr lang="es-ES" dirty="0" err="1" smtClean="0"/>
              <a:t>electricity</a:t>
            </a:r>
            <a:r>
              <a:rPr lang="es-ES" dirty="0" smtClean="0"/>
              <a:t>, </a:t>
            </a:r>
            <a:r>
              <a:rPr lang="es-ES" dirty="0" err="1" smtClean="0"/>
              <a:t>minimal</a:t>
            </a:r>
            <a:r>
              <a:rPr lang="es-ES" dirty="0" smtClean="0"/>
              <a:t> </a:t>
            </a:r>
            <a:r>
              <a:rPr lang="es-ES" dirty="0" err="1" smtClean="0"/>
              <a:t>access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healthcare</a:t>
            </a:r>
            <a:r>
              <a:rPr lang="es-ES" dirty="0" smtClean="0"/>
              <a:t>, and more </a:t>
            </a:r>
            <a:r>
              <a:rPr lang="es-ES" dirty="0" err="1" smtClean="0"/>
              <a:t>than</a:t>
            </a:r>
            <a:r>
              <a:rPr lang="es-ES" dirty="0" smtClean="0"/>
              <a:t> 40 </a:t>
            </a:r>
            <a:r>
              <a:rPr lang="es-ES" dirty="0" err="1" smtClean="0"/>
              <a:t>percent</a:t>
            </a:r>
            <a:r>
              <a:rPr lang="es-ES" dirty="0" smtClean="0"/>
              <a:t> of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adults</a:t>
            </a:r>
            <a:r>
              <a:rPr lang="es-ES" dirty="0" smtClean="0"/>
              <a:t> </a:t>
            </a:r>
            <a:r>
              <a:rPr lang="es-ES" dirty="0" err="1" smtClean="0"/>
              <a:t>were</a:t>
            </a:r>
            <a:r>
              <a:rPr lang="es-ES" dirty="0" smtClean="0"/>
              <a:t> </a:t>
            </a:r>
            <a:r>
              <a:rPr lang="es-ES" dirty="0" err="1" smtClean="0"/>
              <a:t>illiterate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During</a:t>
            </a:r>
            <a:r>
              <a:rPr lang="es-ES" dirty="0" smtClean="0"/>
              <a:t> </a:t>
            </a:r>
            <a:r>
              <a:rPr lang="es-ES" dirty="0" err="1" smtClean="0"/>
              <a:t>his</a:t>
            </a:r>
            <a:r>
              <a:rPr lang="es-ES" dirty="0" smtClean="0"/>
              <a:t> time in Cuba Guevara set up </a:t>
            </a:r>
            <a:r>
              <a:rPr lang="es-ES" dirty="0" err="1" smtClean="0"/>
              <a:t>health</a:t>
            </a:r>
            <a:r>
              <a:rPr lang="es-ES" dirty="0" smtClean="0"/>
              <a:t> </a:t>
            </a:r>
            <a:r>
              <a:rPr lang="es-ES" dirty="0" err="1" smtClean="0"/>
              <a:t>clinics</a:t>
            </a:r>
            <a:r>
              <a:rPr lang="es-ES" dirty="0" smtClean="0"/>
              <a:t>, </a:t>
            </a:r>
            <a:r>
              <a:rPr lang="es-ES" dirty="0" err="1" smtClean="0"/>
              <a:t>workshops</a:t>
            </a:r>
            <a:r>
              <a:rPr lang="es-ES" dirty="0" smtClean="0"/>
              <a:t> </a:t>
            </a:r>
            <a:r>
              <a:rPr lang="es-ES" dirty="0" err="1" smtClean="0"/>
              <a:t>teaching</a:t>
            </a:r>
            <a:r>
              <a:rPr lang="es-ES" dirty="0" smtClean="0"/>
              <a:t> </a:t>
            </a:r>
            <a:r>
              <a:rPr lang="es-ES" dirty="0" err="1" smtClean="0"/>
              <a:t>military</a:t>
            </a:r>
            <a:r>
              <a:rPr lang="es-ES" dirty="0" smtClean="0"/>
              <a:t> </a:t>
            </a:r>
            <a:r>
              <a:rPr lang="es-ES" dirty="0" err="1" smtClean="0"/>
              <a:t>tactics</a:t>
            </a:r>
            <a:r>
              <a:rPr lang="es-ES" dirty="0" smtClean="0"/>
              <a:t>, </a:t>
            </a:r>
            <a:r>
              <a:rPr lang="es-ES" dirty="0" err="1" smtClean="0"/>
              <a:t>factories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make</a:t>
            </a:r>
            <a:r>
              <a:rPr lang="es-ES" dirty="0" smtClean="0"/>
              <a:t> </a:t>
            </a:r>
            <a:r>
              <a:rPr lang="es-ES" dirty="0" err="1" smtClean="0"/>
              <a:t>grenades</a:t>
            </a:r>
            <a:r>
              <a:rPr lang="es-ES" dirty="0" smtClean="0"/>
              <a:t>, </a:t>
            </a:r>
            <a:r>
              <a:rPr lang="es-ES" dirty="0" err="1" smtClean="0"/>
              <a:t>ovens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bread, </a:t>
            </a:r>
            <a:r>
              <a:rPr lang="es-ES" dirty="0" err="1" smtClean="0"/>
              <a:t>organized</a:t>
            </a:r>
            <a:r>
              <a:rPr lang="es-ES" dirty="0" smtClean="0"/>
              <a:t> </a:t>
            </a:r>
            <a:r>
              <a:rPr lang="es-ES" dirty="0" err="1" smtClean="0"/>
              <a:t>schools</a:t>
            </a:r>
            <a:r>
              <a:rPr lang="es-ES" dirty="0" smtClean="0"/>
              <a:t>, and </a:t>
            </a:r>
            <a:r>
              <a:rPr lang="es-ES" dirty="0" err="1" smtClean="0"/>
              <a:t>started</a:t>
            </a:r>
            <a:r>
              <a:rPr lang="es-ES" dirty="0" smtClean="0"/>
              <a:t> a </a:t>
            </a:r>
            <a:r>
              <a:rPr lang="es-ES" dirty="0" err="1" smtClean="0"/>
              <a:t>newspaper</a:t>
            </a:r>
            <a:r>
              <a:rPr lang="es-ES" dirty="0" smtClean="0"/>
              <a:t>.</a:t>
            </a:r>
          </a:p>
          <a:p>
            <a:r>
              <a:rPr lang="es-ES" dirty="0" err="1" smtClean="0"/>
              <a:t>Gained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of “Comandante” (</a:t>
            </a:r>
            <a:r>
              <a:rPr lang="es-ES" dirty="0" err="1" smtClean="0"/>
              <a:t>commander</a:t>
            </a:r>
            <a:r>
              <a:rPr lang="es-ES" dirty="0" smtClean="0"/>
              <a:t>) </a:t>
            </a:r>
            <a:r>
              <a:rPr lang="es-ES" dirty="0" err="1" smtClean="0"/>
              <a:t>from</a:t>
            </a:r>
            <a:r>
              <a:rPr lang="es-ES" dirty="0" smtClean="0"/>
              <a:t> Fidel. (i.e. </a:t>
            </a:r>
            <a:r>
              <a:rPr lang="es-ES" dirty="0" err="1" smtClean="0"/>
              <a:t>second</a:t>
            </a:r>
            <a:r>
              <a:rPr lang="es-ES" dirty="0" smtClean="0"/>
              <a:t> in </a:t>
            </a:r>
            <a:r>
              <a:rPr lang="es-ES" dirty="0" err="1" smtClean="0"/>
              <a:t>command</a:t>
            </a:r>
            <a:r>
              <a:rPr lang="es-ES" dirty="0" smtClean="0"/>
              <a:t>)</a:t>
            </a:r>
          </a:p>
          <a:p>
            <a:pPr lvl="1"/>
            <a:r>
              <a:rPr lang="es-ES" dirty="0" smtClean="0"/>
              <a:t>As </a:t>
            </a:r>
            <a:r>
              <a:rPr lang="es-ES" dirty="0" err="1" smtClean="0"/>
              <a:t>second</a:t>
            </a:r>
            <a:r>
              <a:rPr lang="es-ES" dirty="0" smtClean="0"/>
              <a:t> in </a:t>
            </a:r>
            <a:r>
              <a:rPr lang="es-ES" dirty="0" err="1" smtClean="0"/>
              <a:t>command</a:t>
            </a:r>
            <a:r>
              <a:rPr lang="es-ES" dirty="0" smtClean="0"/>
              <a:t>, Che </a:t>
            </a:r>
            <a:r>
              <a:rPr lang="es-ES" dirty="0" err="1" smtClean="0"/>
              <a:t>was</a:t>
            </a:r>
            <a:r>
              <a:rPr lang="es-ES" dirty="0" smtClean="0"/>
              <a:t> a </a:t>
            </a:r>
            <a:r>
              <a:rPr lang="es-ES" dirty="0" err="1" smtClean="0"/>
              <a:t>harsh</a:t>
            </a:r>
            <a:r>
              <a:rPr lang="es-ES" dirty="0" smtClean="0"/>
              <a:t> leader </a:t>
            </a:r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sometimes</a:t>
            </a:r>
            <a:r>
              <a:rPr lang="es-ES" dirty="0"/>
              <a:t> </a:t>
            </a:r>
            <a:r>
              <a:rPr lang="es-ES" dirty="0" err="1" smtClean="0"/>
              <a:t>shot</a:t>
            </a:r>
            <a:r>
              <a:rPr lang="es-ES" dirty="0" smtClean="0"/>
              <a:t> </a:t>
            </a:r>
            <a:r>
              <a:rPr lang="es-ES" dirty="0" err="1" smtClean="0"/>
              <a:t>defectors</a:t>
            </a:r>
            <a:r>
              <a:rPr lang="es-ES" dirty="0" smtClean="0"/>
              <a:t>, </a:t>
            </a:r>
            <a:r>
              <a:rPr lang="es-ES" dirty="0" err="1" smtClean="0"/>
              <a:t>deserters</a:t>
            </a:r>
            <a:r>
              <a:rPr lang="es-ES" dirty="0" smtClean="0"/>
              <a:t> </a:t>
            </a:r>
            <a:r>
              <a:rPr lang="es-ES" dirty="0" err="1" smtClean="0"/>
              <a:t>were</a:t>
            </a:r>
            <a:r>
              <a:rPr lang="es-ES" dirty="0" smtClean="0"/>
              <a:t> </a:t>
            </a:r>
            <a:r>
              <a:rPr lang="es-ES" dirty="0" err="1" smtClean="0"/>
              <a:t>punished</a:t>
            </a:r>
            <a:r>
              <a:rPr lang="es-ES" dirty="0" smtClean="0"/>
              <a:t> as </a:t>
            </a:r>
            <a:r>
              <a:rPr lang="es-ES" dirty="0" err="1" smtClean="0"/>
              <a:t>traitors</a:t>
            </a:r>
            <a:r>
              <a:rPr lang="es-ES" dirty="0" smtClean="0"/>
              <a:t>, and </a:t>
            </a:r>
            <a:r>
              <a:rPr lang="es-ES" dirty="0" err="1" smtClean="0"/>
              <a:t>searched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soldiers</a:t>
            </a:r>
            <a:r>
              <a:rPr lang="es-ES" dirty="0" smtClean="0"/>
              <a:t> </a:t>
            </a:r>
            <a:r>
              <a:rPr lang="es-ES" dirty="0" err="1" smtClean="0"/>
              <a:t>who</a:t>
            </a:r>
            <a:r>
              <a:rPr lang="es-ES" dirty="0" smtClean="0"/>
              <a:t> </a:t>
            </a:r>
            <a:r>
              <a:rPr lang="es-ES" dirty="0" err="1" smtClean="0"/>
              <a:t>went</a:t>
            </a:r>
            <a:r>
              <a:rPr lang="es-ES" dirty="0" smtClean="0"/>
              <a:t> AWOL</a:t>
            </a:r>
          </a:p>
          <a:p>
            <a:pPr lvl="2"/>
            <a:r>
              <a:rPr lang="es-ES" dirty="0" err="1" smtClean="0"/>
              <a:t>Became</a:t>
            </a:r>
            <a:r>
              <a:rPr lang="es-ES" dirty="0" smtClean="0"/>
              <a:t> </a:t>
            </a:r>
            <a:r>
              <a:rPr lang="es-ES" dirty="0" err="1" smtClean="0"/>
              <a:t>feared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his</a:t>
            </a:r>
            <a:r>
              <a:rPr lang="es-ES" dirty="0" smtClean="0"/>
              <a:t> </a:t>
            </a:r>
            <a:r>
              <a:rPr lang="es-ES" dirty="0" err="1" smtClean="0"/>
              <a:t>brutality</a:t>
            </a:r>
            <a:r>
              <a:rPr lang="es-ES" dirty="0" smtClean="0"/>
              <a:t> and </a:t>
            </a:r>
            <a:r>
              <a:rPr lang="es-ES" dirty="0" err="1" smtClean="0"/>
              <a:t>ruthlessness</a:t>
            </a:r>
            <a:r>
              <a:rPr lang="es-ES" dirty="0" smtClean="0"/>
              <a:t>.</a:t>
            </a:r>
          </a:p>
          <a:p>
            <a:pPr lvl="2"/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took</a:t>
            </a:r>
            <a:r>
              <a:rPr lang="es-ES" dirty="0" smtClean="0"/>
              <a:t> </a:t>
            </a:r>
            <a:r>
              <a:rPr lang="es-ES" dirty="0" err="1" smtClean="0"/>
              <a:t>his</a:t>
            </a:r>
            <a:r>
              <a:rPr lang="es-ES" dirty="0" smtClean="0"/>
              <a:t> role as </a:t>
            </a:r>
            <a:r>
              <a:rPr lang="es-ES" dirty="0" err="1" smtClean="0"/>
              <a:t>one</a:t>
            </a:r>
            <a:r>
              <a:rPr lang="es-ES" dirty="0" smtClean="0"/>
              <a:t> as </a:t>
            </a:r>
            <a:r>
              <a:rPr lang="es-ES" dirty="0" err="1" smtClean="0"/>
              <a:t>teacher</a:t>
            </a:r>
            <a:r>
              <a:rPr lang="es-ES" dirty="0" smtClean="0"/>
              <a:t>; </a:t>
            </a:r>
            <a:r>
              <a:rPr lang="es-ES" dirty="0" err="1" smtClean="0"/>
              <a:t>reading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fighters</a:t>
            </a:r>
            <a:r>
              <a:rPr lang="es-ES" dirty="0" smtClean="0"/>
              <a:t> and </a:t>
            </a:r>
            <a:r>
              <a:rPr lang="es-ES" dirty="0" err="1" smtClean="0"/>
              <a:t>making</a:t>
            </a:r>
            <a:r>
              <a:rPr lang="es-ES" dirty="0" smtClean="0"/>
              <a:t> </a:t>
            </a:r>
            <a:r>
              <a:rPr lang="es-ES" dirty="0" err="1" smtClean="0"/>
              <a:t>sure</a:t>
            </a:r>
            <a:r>
              <a:rPr lang="es-ES" dirty="0" smtClean="0"/>
              <a:t> </a:t>
            </a:r>
            <a:r>
              <a:rPr lang="es-ES" dirty="0" err="1" smtClean="0"/>
              <a:t>they</a:t>
            </a:r>
            <a:r>
              <a:rPr lang="es-ES" dirty="0" smtClean="0"/>
              <a:t> </a:t>
            </a:r>
            <a:r>
              <a:rPr lang="es-ES" dirty="0" err="1" smtClean="0"/>
              <a:t>made</a:t>
            </a:r>
            <a:r>
              <a:rPr lang="es-ES" dirty="0" smtClean="0"/>
              <a:t> time </a:t>
            </a:r>
            <a:r>
              <a:rPr lang="es-ES" dirty="0" err="1" smtClean="0"/>
              <a:t>daily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teach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surrounding</a:t>
            </a:r>
            <a:r>
              <a:rPr lang="es-ES" dirty="0" smtClean="0"/>
              <a:t> campesinos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read</a:t>
            </a:r>
            <a:r>
              <a:rPr lang="es-ES" dirty="0" smtClean="0"/>
              <a:t> </a:t>
            </a:r>
            <a:r>
              <a:rPr lang="es-ES" dirty="0" err="1" smtClean="0"/>
              <a:t>an</a:t>
            </a:r>
            <a:r>
              <a:rPr lang="es-ES" dirty="0" smtClean="0"/>
              <a:t> </a:t>
            </a:r>
            <a:r>
              <a:rPr lang="es-ES" dirty="0" err="1" smtClean="0"/>
              <a:t>write</a:t>
            </a:r>
            <a:r>
              <a:rPr lang="es-ES" dirty="0" smtClean="0"/>
              <a:t> (</a:t>
            </a:r>
            <a:r>
              <a:rPr lang="es-ES" dirty="0" err="1" smtClean="0"/>
              <a:t>calling</a:t>
            </a:r>
            <a:r>
              <a:rPr lang="es-ES" dirty="0" smtClean="0"/>
              <a:t> </a:t>
            </a:r>
            <a:r>
              <a:rPr lang="es-ES" dirty="0" err="1" smtClean="0"/>
              <a:t>it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battle</a:t>
            </a:r>
            <a:r>
              <a:rPr lang="es-ES" dirty="0" smtClean="0"/>
              <a:t> </a:t>
            </a:r>
            <a:r>
              <a:rPr lang="es-ES" dirty="0" err="1" smtClean="0"/>
              <a:t>against</a:t>
            </a:r>
            <a:r>
              <a:rPr lang="es-ES" dirty="0" smtClean="0"/>
              <a:t> </a:t>
            </a:r>
            <a:r>
              <a:rPr lang="es-ES" dirty="0" err="1" smtClean="0"/>
              <a:t>ignorance</a:t>
            </a:r>
            <a:r>
              <a:rPr lang="es-E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571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rban Pop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TC101859862[[fn=Urban Pop]]</Template>
  <TotalTime>788</TotalTime>
  <Words>1060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 Pop</vt:lpstr>
      <vt:lpstr>Ernesto “Che” Guevara</vt:lpstr>
      <vt:lpstr>Who is Che?</vt:lpstr>
      <vt:lpstr>Young che</vt:lpstr>
      <vt:lpstr>What sparked Che’s interest to try and change the world?</vt:lpstr>
      <vt:lpstr>What sparked Che’s interest to try and change the world? (cont’d)</vt:lpstr>
      <vt:lpstr>The start of his “Armed Struggles”</vt:lpstr>
      <vt:lpstr>The start of his “Armed Struggles”</vt:lpstr>
      <vt:lpstr>A mind towards revolution</vt:lpstr>
      <vt:lpstr>Cuban Revolution </vt:lpstr>
      <vt:lpstr>Middle Years</vt:lpstr>
      <vt:lpstr>Bolivia</vt:lpstr>
      <vt:lpstr>Quiz</vt:lpstr>
      <vt:lpstr>Quiz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Ernesto “Che” Guavara</dc:title>
  <dc:creator>Kels</dc:creator>
  <cp:lastModifiedBy>Kels</cp:lastModifiedBy>
  <cp:revision>18</cp:revision>
  <dcterms:created xsi:type="dcterms:W3CDTF">2012-09-06T01:24:34Z</dcterms:created>
  <dcterms:modified xsi:type="dcterms:W3CDTF">2012-09-07T11:48:40Z</dcterms:modified>
</cp:coreProperties>
</file>