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D22E-7298-45CA-8ABE-89ADFC4EC4AC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F46968-C573-4404-92CE-A41BADAA04A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D22E-7298-45CA-8ABE-89ADFC4EC4AC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6968-C573-4404-92CE-A41BADAA0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D22E-7298-45CA-8ABE-89ADFC4EC4AC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6968-C573-4404-92CE-A41BADAA0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9AD22E-7298-45CA-8ABE-89ADFC4EC4AC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F46968-C573-4404-92CE-A41BADAA04A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D22E-7298-45CA-8ABE-89ADFC4EC4AC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F46968-C573-4404-92CE-A41BADAA04A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89AD22E-7298-45CA-8ABE-89ADFC4EC4AC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F46968-C573-4404-92CE-A41BADAA04A5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89AD22E-7298-45CA-8ABE-89ADFC4EC4AC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F46968-C573-4404-92CE-A41BADAA04A5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D22E-7298-45CA-8ABE-89ADFC4EC4AC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F46968-C573-4404-92CE-A41BADAA04A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D22E-7298-45CA-8ABE-89ADFC4EC4AC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F46968-C573-4404-92CE-A41BADAA04A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89AD22E-7298-45CA-8ABE-89ADFC4EC4AC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F46968-C573-4404-92CE-A41BADAA04A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9AD22E-7298-45CA-8ABE-89ADFC4EC4AC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F46968-C573-4404-92CE-A41BADAA04A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89AD22E-7298-45CA-8ABE-89ADFC4EC4AC}" type="datetimeFigureOut">
              <a:rPr lang="en-US" smtClean="0"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6CF46968-C573-4404-92CE-A41BADAA04A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Bolivian Geography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4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America</a:t>
            </a:r>
            <a:endParaRPr lang="en-US" dirty="0"/>
          </a:p>
        </p:txBody>
      </p:sp>
      <p:pic>
        <p:nvPicPr>
          <p:cNvPr id="3074" name="Picture 2" descr="http://www.lib.utexas.edu/maps/americas/south_america_pol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"/>
            <a:ext cx="46291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057400"/>
            <a:ext cx="342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Brazil is the largest of the South American countries.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2 countries are landlocked: Paraguay and </a:t>
            </a:r>
            <a:r>
              <a:rPr lang="en-US" sz="2400" dirty="0" err="1" smtClean="0"/>
              <a:t>Boliva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92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Bolivia?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86" y="1524000"/>
            <a:ext cx="41148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362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Central South America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117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Geographical Map</a:t>
            </a:r>
            <a:endParaRPr lang="en-US" dirty="0"/>
          </a:p>
        </p:txBody>
      </p:sp>
      <p:pic>
        <p:nvPicPr>
          <p:cNvPr id="5" name="Picture 4" descr="http://www.caritasaiquile.com/immagini/MAPbolivia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51054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9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838200"/>
          </a:xfrm>
        </p:spPr>
        <p:txBody>
          <a:bodyPr/>
          <a:lstStyle/>
          <a:p>
            <a:r>
              <a:rPr lang="en-US" dirty="0" smtClean="0"/>
              <a:t>Road/City Map</a:t>
            </a:r>
            <a:endParaRPr lang="en-US" dirty="0"/>
          </a:p>
        </p:txBody>
      </p:sp>
      <p:pic>
        <p:nvPicPr>
          <p:cNvPr id="3" name="Picture 2" descr="http://contours.businesscatalyst.com/Product%20Images/MAPS/Map_Bolivi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55" y="1219200"/>
            <a:ext cx="5139690" cy="5423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1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– La Paz</a:t>
            </a:r>
            <a:endParaRPr lang="en-US" dirty="0"/>
          </a:p>
        </p:txBody>
      </p:sp>
      <p:pic>
        <p:nvPicPr>
          <p:cNvPr id="3" name="Picture 2" descr="http://www.boliviabella.com/images/illegal-san-pedro-prison-tours-la-paz-bolivia-2131708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815080" cy="253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upload.wikimedia.org/wikipedia/commons/thumb/b/bd/La_paz_Bolivia_view_2008.jpg/250px-La_paz_Bolivia_view_200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86" y="990600"/>
            <a:ext cx="3722914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travel-images.com/pht/bolivia1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3733800" cy="2808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1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Ñancahuazú</a:t>
            </a:r>
            <a:r>
              <a:rPr lang="en-US" dirty="0" smtClean="0"/>
              <a:t> Valley – Central Bolivia</a:t>
            </a:r>
            <a:endParaRPr lang="en-US" dirty="0"/>
          </a:p>
        </p:txBody>
      </p:sp>
      <p:pic>
        <p:nvPicPr>
          <p:cNvPr id="3" name="Picture 2" descr="http://upload.wikimedia.org/wikipedia/commons/a/a7/%C3%91ancahuaz%C3%B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4038600" cy="321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contours.businesscatalyst.com/Product%20Images/MAPS/Map_Bolivi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017645" cy="4737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</a:t>
            </a:r>
            <a:r>
              <a:rPr lang="en-US" dirty="0" smtClean="0"/>
              <a:t> in the </a:t>
            </a:r>
            <a:r>
              <a:rPr lang="en-US" dirty="0" err="1" smtClean="0"/>
              <a:t>Ñancahuazú</a:t>
            </a:r>
            <a:r>
              <a:rPr lang="en-US" dirty="0" smtClean="0"/>
              <a:t> Valley</a:t>
            </a:r>
            <a:endParaRPr lang="en-US" dirty="0"/>
          </a:p>
        </p:txBody>
      </p:sp>
      <p:pic>
        <p:nvPicPr>
          <p:cNvPr id="3" name="Picture 2" descr="http://upload.wikimedia.org/wikipedia/commons/thumb/3/34/CheinBolivia1.jpg/250px-CheinBolivia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124200" cy="243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mw2.google.com/mw-panoramio/photos/medium/6458480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4761230" cy="35788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59229" y="4034337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27714" y="2401669"/>
            <a:ext cx="4761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rainforest surrounding the Base Camp of </a:t>
            </a:r>
            <a:r>
              <a:rPr lang="en-US" dirty="0" err="1" smtClean="0"/>
              <a:t>Che</a:t>
            </a:r>
            <a:r>
              <a:rPr lang="en-US" dirty="0" smtClean="0"/>
              <a:t> and his men.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AutoNum type="arabicParenR"/>
            </a:pPr>
            <a:r>
              <a:rPr lang="en-US" sz="2400" dirty="0" smtClean="0"/>
              <a:t>There are 2 landlocked countries in South America. One is Paraguay what is the other one?</a:t>
            </a:r>
          </a:p>
          <a:p>
            <a:pPr marL="342900" indent="-342900">
              <a:buAutoNum type="arabicParenR"/>
            </a:pPr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Where is Bolivia?</a:t>
            </a:r>
          </a:p>
          <a:p>
            <a:pPr marL="342900" indent="-342900">
              <a:buAutoNum type="arabicParenR"/>
            </a:pPr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What is the capital of Bolivia?</a:t>
            </a:r>
          </a:p>
          <a:p>
            <a:pPr marL="342900" indent="-342900">
              <a:buAutoNum type="arabicParenR"/>
            </a:pPr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Where in Bolivia is the </a:t>
            </a:r>
            <a:r>
              <a:rPr lang="en-US" sz="2400" dirty="0" err="1" smtClean="0"/>
              <a:t>Ñancahuazú</a:t>
            </a:r>
            <a:r>
              <a:rPr lang="en-US" sz="2400" dirty="0" smtClean="0"/>
              <a:t> Valley?</a:t>
            </a:r>
          </a:p>
          <a:p>
            <a:pPr marL="342900" indent="-342900">
              <a:buAutoNum type="arabicParenR"/>
            </a:pPr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What type of environment surrounded the basecamp of </a:t>
            </a:r>
            <a:r>
              <a:rPr lang="en-US" sz="2400" dirty="0" err="1" smtClean="0"/>
              <a:t>Che</a:t>
            </a:r>
            <a:r>
              <a:rPr lang="en-US" sz="2400" dirty="0" smtClean="0"/>
              <a:t> and his men?</a:t>
            </a:r>
          </a:p>
          <a:p>
            <a:pPr marL="342900" indent="-342900">
              <a:buAutoNum type="arabicParenR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49</TotalTime>
  <Words>112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Mylar</vt:lpstr>
      <vt:lpstr>Bolivian Geography</vt:lpstr>
      <vt:lpstr>South America</vt:lpstr>
      <vt:lpstr>Where is Bolivia?</vt:lpstr>
      <vt:lpstr>Geographical Map</vt:lpstr>
      <vt:lpstr>Road/City Map</vt:lpstr>
      <vt:lpstr>Capital – La Paz</vt:lpstr>
      <vt:lpstr>Ñancahuazú Valley – Central Bolivia</vt:lpstr>
      <vt:lpstr>Che in the Ñancahuazú Valley</vt:lpstr>
      <vt:lpstr>Quiz</vt:lpstr>
    </vt:vector>
  </TitlesOfParts>
  <Company>Mancelona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Bolivian Geography</dc:title>
  <dc:creator>Kelsey Drew</dc:creator>
  <cp:lastModifiedBy>Kelsey Drew</cp:lastModifiedBy>
  <cp:revision>4</cp:revision>
  <dcterms:created xsi:type="dcterms:W3CDTF">2012-09-14T10:40:50Z</dcterms:created>
  <dcterms:modified xsi:type="dcterms:W3CDTF">2012-09-14T11:29:51Z</dcterms:modified>
</cp:coreProperties>
</file>