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5031B4-8A85-443F-9EF4-2C9B7071D19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A3F92C5-1B37-4253-9FB8-E62ABEA4B5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Chupacabra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err="1" smtClean="0"/>
              <a:t>or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err="1" smtClean="0"/>
              <a:t>Chupacabras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animal.discovery.com/tv/lost-tapes/chupacabra/images/chupacab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4419600" cy="318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8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Related</a:t>
            </a:r>
            <a:r>
              <a:rPr lang="es-ES" dirty="0"/>
              <a:t> </a:t>
            </a:r>
            <a:r>
              <a:rPr lang="es-ES" dirty="0" err="1" smtClean="0"/>
              <a:t>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Philippines</a:t>
            </a:r>
            <a:r>
              <a:rPr lang="es-ES" dirty="0" smtClean="0"/>
              <a:t>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err="1" smtClean="0">
                <a:sym typeface="Wingdings" pitchFamily="2" charset="2"/>
              </a:rPr>
              <a:t>Sigbin</a:t>
            </a:r>
            <a:endParaRPr lang="es-ES" dirty="0" smtClean="0">
              <a:sym typeface="Wingdings" pitchFamily="2" charset="2"/>
            </a:endParaRPr>
          </a:p>
          <a:p>
            <a:r>
              <a:rPr lang="es-ES" dirty="0" err="1" smtClean="0">
                <a:sym typeface="Wingdings" pitchFamily="2" charset="2"/>
              </a:rPr>
              <a:t>Southeast</a:t>
            </a:r>
            <a:r>
              <a:rPr lang="es-ES" dirty="0" smtClean="0">
                <a:sym typeface="Wingdings" pitchFamily="2" charset="2"/>
              </a:rPr>
              <a:t> Asia  </a:t>
            </a:r>
            <a:r>
              <a:rPr lang="es-ES" dirty="0" err="1" smtClean="0">
                <a:sym typeface="Wingdings" pitchFamily="2" charset="2"/>
              </a:rPr>
              <a:t>cat-fox</a:t>
            </a:r>
            <a:endParaRPr lang="es-ES" dirty="0" smtClean="0">
              <a:sym typeface="Wingdings" pitchFamily="2" charset="2"/>
            </a:endParaRPr>
          </a:p>
          <a:p>
            <a:r>
              <a:rPr lang="es-ES" dirty="0" smtClean="0">
                <a:sym typeface="Wingdings" pitchFamily="2" charset="2"/>
              </a:rPr>
              <a:t>Chile  </a:t>
            </a:r>
            <a:r>
              <a:rPr lang="es-ES" dirty="0" err="1" smtClean="0">
                <a:sym typeface="Wingdings" pitchFamily="2" charset="2"/>
              </a:rPr>
              <a:t>Peuchen</a:t>
            </a:r>
            <a:endParaRPr lang="es-ES" dirty="0" smtClean="0">
              <a:sym typeface="Wingdings" pitchFamily="2" charset="2"/>
            </a:endParaRPr>
          </a:p>
          <a:p>
            <a:r>
              <a:rPr lang="es-ES" dirty="0" smtClean="0">
                <a:sym typeface="Wingdings" pitchFamily="2" charset="2"/>
              </a:rPr>
              <a:t>New Orleans  </a:t>
            </a:r>
            <a:r>
              <a:rPr lang="es-ES" smtClean="0">
                <a:sym typeface="Wingdings" pitchFamily="2" charset="2"/>
              </a:rPr>
              <a:t>Grunches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Chupacabra</a:t>
            </a:r>
            <a:r>
              <a:rPr lang="es-ES" dirty="0" smtClean="0"/>
              <a:t> –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Chupar – “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suck</a:t>
            </a:r>
            <a:r>
              <a:rPr lang="es-ES" dirty="0" smtClean="0"/>
              <a:t>”</a:t>
            </a:r>
          </a:p>
          <a:p>
            <a:r>
              <a:rPr lang="es-ES" dirty="0" smtClean="0"/>
              <a:t>Cabra – “</a:t>
            </a:r>
            <a:r>
              <a:rPr lang="es-ES" dirty="0" err="1" smtClean="0"/>
              <a:t>goat</a:t>
            </a:r>
            <a:r>
              <a:rPr lang="es-ES" dirty="0" smtClean="0"/>
              <a:t>”</a:t>
            </a:r>
          </a:p>
          <a:p>
            <a:r>
              <a:rPr lang="es-ES" dirty="0" err="1" smtClean="0"/>
              <a:t>Chupacabra</a:t>
            </a:r>
            <a:r>
              <a:rPr lang="es-ES" dirty="0" smtClean="0"/>
              <a:t> – “</a:t>
            </a:r>
            <a:r>
              <a:rPr lang="es-ES" dirty="0" err="1" smtClean="0"/>
              <a:t>goat</a:t>
            </a:r>
            <a:r>
              <a:rPr lang="es-ES" dirty="0" smtClean="0"/>
              <a:t> </a:t>
            </a:r>
            <a:r>
              <a:rPr lang="es-ES" dirty="0" err="1" smtClean="0"/>
              <a:t>sucker</a:t>
            </a:r>
            <a:r>
              <a:rPr lang="es-E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Chupacabra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Legendary</a:t>
            </a:r>
            <a:r>
              <a:rPr lang="es-ES" dirty="0" smtClean="0"/>
              <a:t> </a:t>
            </a:r>
            <a:r>
              <a:rPr lang="es-ES" dirty="0" err="1" smtClean="0"/>
              <a:t>cryptid</a:t>
            </a:r>
            <a:r>
              <a:rPr lang="es-ES" dirty="0" smtClean="0"/>
              <a:t> </a:t>
            </a:r>
            <a:r>
              <a:rPr lang="es-ES" dirty="0" err="1" smtClean="0"/>
              <a:t>rumored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inhabit</a:t>
            </a:r>
            <a:r>
              <a:rPr lang="es-ES" dirty="0" smtClean="0"/>
              <a:t> </a:t>
            </a:r>
            <a:r>
              <a:rPr lang="es-ES" dirty="0" err="1" smtClean="0"/>
              <a:t>parts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Americas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A </a:t>
            </a:r>
            <a:r>
              <a:rPr lang="es-ES" dirty="0" err="1" smtClean="0"/>
              <a:t>creature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plant</a:t>
            </a:r>
            <a:r>
              <a:rPr lang="es-ES" dirty="0" smtClean="0"/>
              <a:t> </a:t>
            </a:r>
            <a:r>
              <a:rPr lang="es-ES" dirty="0" err="1" smtClean="0"/>
              <a:t>whose</a:t>
            </a:r>
            <a:r>
              <a:rPr lang="es-ES" dirty="0" smtClean="0"/>
              <a:t> </a:t>
            </a:r>
            <a:r>
              <a:rPr lang="es-ES" dirty="0" err="1" smtClean="0"/>
              <a:t>existence</a:t>
            </a:r>
            <a:r>
              <a:rPr lang="es-ES" dirty="0" smtClean="0"/>
              <a:t>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suggested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unrecognized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scientific</a:t>
            </a:r>
            <a:r>
              <a:rPr lang="es-ES" dirty="0" smtClean="0"/>
              <a:t> </a:t>
            </a:r>
            <a:r>
              <a:rPr lang="es-ES" dirty="0" err="1" smtClean="0"/>
              <a:t>consensus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Sightings</a:t>
            </a:r>
            <a:r>
              <a:rPr lang="es-ES" dirty="0" smtClean="0"/>
              <a:t> in Puerto Rico, </a:t>
            </a:r>
            <a:r>
              <a:rPr lang="es-ES" dirty="0" err="1" smtClean="0"/>
              <a:t>Mexico</a:t>
            </a:r>
            <a:r>
              <a:rPr lang="es-ES" dirty="0" smtClean="0"/>
              <a:t>, and </a:t>
            </a:r>
            <a:r>
              <a:rPr lang="es-ES" dirty="0" err="1" smtClean="0"/>
              <a:t>the</a:t>
            </a:r>
            <a:r>
              <a:rPr lang="es-ES" dirty="0" smtClean="0"/>
              <a:t> U. S. (</a:t>
            </a:r>
            <a:r>
              <a:rPr lang="es-ES" dirty="0" err="1" smtClean="0"/>
              <a:t>especially</a:t>
            </a:r>
            <a:r>
              <a:rPr lang="es-ES" dirty="0" smtClean="0"/>
              <a:t> </a:t>
            </a:r>
            <a:r>
              <a:rPr lang="es-ES" dirty="0" err="1" smtClean="0"/>
              <a:t>Latin</a:t>
            </a:r>
            <a:r>
              <a:rPr lang="es-ES" dirty="0" smtClean="0"/>
              <a:t> American </a:t>
            </a:r>
            <a:r>
              <a:rPr lang="es-ES" dirty="0" err="1" smtClean="0"/>
              <a:t>communities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Attacks</a:t>
            </a:r>
            <a:r>
              <a:rPr lang="es-ES" dirty="0" smtClean="0"/>
              <a:t> and </a:t>
            </a:r>
            <a:r>
              <a:rPr lang="es-ES" dirty="0" err="1" smtClean="0"/>
              <a:t>drinks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blood</a:t>
            </a:r>
            <a:r>
              <a:rPr lang="es-ES" dirty="0" smtClean="0"/>
              <a:t> of </a:t>
            </a:r>
            <a:r>
              <a:rPr lang="es-ES" dirty="0" err="1" smtClean="0"/>
              <a:t>livestock</a:t>
            </a:r>
            <a:r>
              <a:rPr lang="es-ES" dirty="0" smtClean="0"/>
              <a:t>, </a:t>
            </a:r>
            <a:r>
              <a:rPr lang="es-ES" dirty="0" err="1" smtClean="0"/>
              <a:t>specifically</a:t>
            </a:r>
            <a:r>
              <a:rPr lang="es-ES" dirty="0" smtClean="0"/>
              <a:t> </a:t>
            </a:r>
            <a:r>
              <a:rPr lang="es-ES" dirty="0" err="1" smtClean="0"/>
              <a:t>goats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err="1"/>
              <a:t>Initial</a:t>
            </a:r>
            <a:r>
              <a:rPr lang="es-ES" dirty="0"/>
              <a:t> </a:t>
            </a:r>
            <a:r>
              <a:rPr lang="es-ES" dirty="0" err="1"/>
              <a:t>claims</a:t>
            </a:r>
            <a:r>
              <a:rPr lang="es-ES" dirty="0"/>
              <a:t> </a:t>
            </a:r>
            <a:r>
              <a:rPr lang="es-ES" dirty="0" err="1"/>
              <a:t>were</a:t>
            </a:r>
            <a:r>
              <a:rPr lang="es-ES" dirty="0"/>
              <a:t> in 1975 in Moca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killings</a:t>
            </a:r>
            <a:r>
              <a:rPr lang="es-ES" dirty="0"/>
              <a:t> </a:t>
            </a:r>
            <a:r>
              <a:rPr lang="es-ES" dirty="0" err="1"/>
              <a:t>were</a:t>
            </a:r>
            <a:r>
              <a:rPr lang="es-ES" dirty="0"/>
              <a:t> </a:t>
            </a:r>
            <a:r>
              <a:rPr lang="es-ES" dirty="0" err="1"/>
              <a:t>attributed</a:t>
            </a:r>
            <a:r>
              <a:rPr lang="es-ES" dirty="0"/>
              <a:t> </a:t>
            </a:r>
            <a:r>
              <a:rPr lang="es-ES" dirty="0" err="1"/>
              <a:t>too</a:t>
            </a:r>
            <a:r>
              <a:rPr lang="es-ES" dirty="0"/>
              <a:t> </a:t>
            </a:r>
            <a:r>
              <a:rPr lang="es-ES" i="1" dirty="0"/>
              <a:t>El Vampiro de Moca.</a:t>
            </a:r>
            <a:endParaRPr lang="en-US" dirty="0"/>
          </a:p>
          <a:p>
            <a:r>
              <a:rPr lang="es-ES" dirty="0" err="1" smtClean="0"/>
              <a:t>March</a:t>
            </a:r>
            <a:r>
              <a:rPr lang="es-ES" dirty="0" smtClean="0"/>
              <a:t> 1995 in Puerto Rico</a:t>
            </a:r>
          </a:p>
          <a:p>
            <a:r>
              <a:rPr lang="es-ES" dirty="0" smtClean="0"/>
              <a:t>8 </a:t>
            </a:r>
            <a:r>
              <a:rPr lang="es-ES" dirty="0" err="1" smtClean="0"/>
              <a:t>sheep</a:t>
            </a:r>
            <a:r>
              <a:rPr lang="es-ES" dirty="0" smtClean="0"/>
              <a:t>, 3 </a:t>
            </a:r>
            <a:r>
              <a:rPr lang="es-ES" dirty="0" err="1" smtClean="0"/>
              <a:t>puncture</a:t>
            </a:r>
            <a:r>
              <a:rPr lang="es-ES" dirty="0" smtClean="0"/>
              <a:t> </a:t>
            </a:r>
            <a:r>
              <a:rPr lang="es-ES" dirty="0" err="1" smtClean="0"/>
              <a:t>wounds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chest</a:t>
            </a:r>
            <a:r>
              <a:rPr lang="es-ES" dirty="0" smtClean="0"/>
              <a:t> </a:t>
            </a:r>
            <a:r>
              <a:rPr lang="es-ES" dirty="0" err="1" smtClean="0"/>
              <a:t>area</a:t>
            </a:r>
            <a:r>
              <a:rPr lang="es-ES" dirty="0" smtClean="0"/>
              <a:t> and </a:t>
            </a:r>
            <a:r>
              <a:rPr lang="es-ES" dirty="0" err="1" smtClean="0"/>
              <a:t>drained</a:t>
            </a:r>
            <a:r>
              <a:rPr lang="es-ES" dirty="0" smtClean="0"/>
              <a:t> of </a:t>
            </a:r>
            <a:r>
              <a:rPr lang="es-ES" dirty="0" err="1" smtClean="0"/>
              <a:t>blood</a:t>
            </a:r>
            <a:r>
              <a:rPr lang="es-ES" dirty="0" smtClean="0"/>
              <a:t>.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August</a:t>
            </a:r>
            <a:r>
              <a:rPr lang="es-ES" dirty="0" smtClean="0"/>
              <a:t>,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eyewitness</a:t>
            </a:r>
            <a:r>
              <a:rPr lang="es-ES" dirty="0" smtClean="0"/>
              <a:t> </a:t>
            </a:r>
            <a:r>
              <a:rPr lang="es-ES" dirty="0" err="1" smtClean="0"/>
              <a:t>Madelyne</a:t>
            </a:r>
            <a:r>
              <a:rPr lang="es-ES" dirty="0" smtClean="0"/>
              <a:t> Tolentino </a:t>
            </a:r>
            <a:r>
              <a:rPr lang="es-ES" dirty="0" err="1" smtClean="0"/>
              <a:t>claimed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creature</a:t>
            </a:r>
            <a:r>
              <a:rPr lang="es-ES" dirty="0" smtClean="0"/>
              <a:t> in </a:t>
            </a:r>
            <a:r>
              <a:rPr lang="es-ES" dirty="0" err="1" smtClean="0"/>
              <a:t>Canóvanas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r>
              <a:rPr lang="es-ES" dirty="0" smtClean="0"/>
              <a:t> 150 </a:t>
            </a:r>
            <a:r>
              <a:rPr lang="es-ES" dirty="0" err="1" smtClean="0"/>
              <a:t>farm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 and </a:t>
            </a:r>
            <a:r>
              <a:rPr lang="es-ES" dirty="0" err="1" smtClean="0"/>
              <a:t>pets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killed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Thought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be a </a:t>
            </a:r>
            <a:r>
              <a:rPr lang="es-ES" dirty="0" err="1" smtClean="0"/>
              <a:t>satanic</a:t>
            </a:r>
            <a:r>
              <a:rPr lang="es-ES" dirty="0" smtClean="0"/>
              <a:t> </a:t>
            </a:r>
            <a:r>
              <a:rPr lang="es-ES" dirty="0" err="1" smtClean="0"/>
              <a:t>cult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i="1" dirty="0" err="1" smtClean="0"/>
              <a:t>Chupacabras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attributed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Puerto </a:t>
            </a:r>
            <a:r>
              <a:rPr lang="es-ES" dirty="0" err="1" smtClean="0"/>
              <a:t>Rican</a:t>
            </a:r>
            <a:r>
              <a:rPr lang="es-ES" dirty="0" smtClean="0"/>
              <a:t> comedian Silverio Pérez.</a:t>
            </a:r>
          </a:p>
        </p:txBody>
      </p:sp>
    </p:spTree>
    <p:extLst>
      <p:ext uri="{BB962C8B-B14F-4D97-AF65-F5344CB8AC3E}">
        <p14:creationId xmlns:p14="http://schemas.microsoft.com/office/powerpoint/2010/main" val="12632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Solving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962400" cy="4572000"/>
          </a:xfrm>
        </p:spPr>
        <p:txBody>
          <a:bodyPr>
            <a:normAutofit fontScale="62500" lnSpcReduction="20000"/>
          </a:bodyPr>
          <a:lstStyle/>
          <a:p>
            <a:r>
              <a:rPr lang="es-ES" dirty="0" err="1" smtClean="0"/>
              <a:t>Benjamin</a:t>
            </a:r>
            <a:r>
              <a:rPr lang="es-ES" dirty="0" smtClean="0"/>
              <a:t> </a:t>
            </a:r>
            <a:r>
              <a:rPr lang="es-ES" dirty="0" err="1" smtClean="0"/>
              <a:t>Radford</a:t>
            </a:r>
            <a:r>
              <a:rPr lang="es-ES" dirty="0" smtClean="0"/>
              <a:t> </a:t>
            </a:r>
            <a:r>
              <a:rPr lang="es-ES" dirty="0" err="1" smtClean="0"/>
              <a:t>discovered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description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creature</a:t>
            </a:r>
            <a:r>
              <a:rPr lang="es-ES" dirty="0" smtClean="0"/>
              <a:t> “Sil”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horror </a:t>
            </a:r>
            <a:r>
              <a:rPr lang="es-ES" dirty="0" err="1" smtClean="0"/>
              <a:t>flick</a:t>
            </a:r>
            <a:r>
              <a:rPr lang="es-ES" dirty="0" smtClean="0"/>
              <a:t> </a:t>
            </a:r>
            <a:r>
              <a:rPr lang="es-ES" i="1" dirty="0" err="1" smtClean="0"/>
              <a:t>Species</a:t>
            </a:r>
            <a:r>
              <a:rPr lang="es-ES" dirty="0" smtClean="0"/>
              <a:t>.</a:t>
            </a:r>
            <a:endParaRPr lang="en-US" dirty="0" smtClean="0"/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similarity</a:t>
            </a:r>
            <a:r>
              <a:rPr lang="es-ES" dirty="0" smtClean="0"/>
              <a:t> </a:t>
            </a:r>
            <a:r>
              <a:rPr lang="es-ES" dirty="0" err="1" smtClean="0"/>
              <a:t>along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 of </a:t>
            </a:r>
            <a:r>
              <a:rPr lang="es-ES" dirty="0" err="1" smtClean="0"/>
              <a:t>blood-sucking</a:t>
            </a:r>
            <a:r>
              <a:rPr lang="es-ES" dirty="0" smtClean="0"/>
              <a:t> </a:t>
            </a:r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confirmed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necropsy</a:t>
            </a:r>
            <a:r>
              <a:rPr lang="es-ES" dirty="0"/>
              <a:t> </a:t>
            </a:r>
            <a:r>
              <a:rPr lang="es-ES" dirty="0" err="1" smtClean="0"/>
              <a:t>really</a:t>
            </a:r>
            <a:r>
              <a:rPr lang="es-ES" dirty="0" smtClean="0"/>
              <a:t>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away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credibility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chupacabra</a:t>
            </a:r>
            <a:r>
              <a:rPr lang="es-ES" dirty="0" smtClean="0"/>
              <a:t> as </a:t>
            </a:r>
            <a:r>
              <a:rPr lang="es-ES" dirty="0" err="1" smtClean="0"/>
              <a:t>an</a:t>
            </a:r>
            <a:r>
              <a:rPr lang="es-ES" dirty="0" smtClean="0"/>
              <a:t> actual </a:t>
            </a:r>
            <a:r>
              <a:rPr lang="es-ES" dirty="0" err="1" smtClean="0"/>
              <a:t>creature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Necropsy</a:t>
            </a:r>
            <a:r>
              <a:rPr lang="es-ES" dirty="0" smtClean="0"/>
              <a:t> –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autopsy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non-human </a:t>
            </a:r>
            <a:r>
              <a:rPr lang="es-ES" dirty="0" err="1" smtClean="0"/>
              <a:t>bodies</a:t>
            </a:r>
            <a:r>
              <a:rPr lang="es-ES" dirty="0" smtClean="0"/>
              <a:t>, a </a:t>
            </a:r>
            <a:r>
              <a:rPr lang="es-ES" dirty="0" err="1" smtClean="0"/>
              <a:t>highly</a:t>
            </a:r>
            <a:r>
              <a:rPr lang="es-ES" dirty="0" smtClean="0"/>
              <a:t> </a:t>
            </a:r>
            <a:r>
              <a:rPr lang="es-ES" dirty="0" err="1" smtClean="0"/>
              <a:t>specialized</a:t>
            </a:r>
            <a:r>
              <a:rPr lang="es-ES" dirty="0" smtClean="0"/>
              <a:t> </a:t>
            </a:r>
            <a:r>
              <a:rPr lang="es-ES" dirty="0" err="1" smtClean="0"/>
              <a:t>surgical</a:t>
            </a:r>
            <a:r>
              <a:rPr lang="es-ES" dirty="0" smtClean="0"/>
              <a:t> </a:t>
            </a:r>
            <a:r>
              <a:rPr lang="es-ES" dirty="0" err="1" smtClean="0"/>
              <a:t>procedure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consists</a:t>
            </a:r>
            <a:r>
              <a:rPr lang="es-ES" dirty="0" smtClean="0"/>
              <a:t> of a </a:t>
            </a:r>
            <a:r>
              <a:rPr lang="es-ES" dirty="0" err="1" smtClean="0"/>
              <a:t>thorough</a:t>
            </a:r>
            <a:r>
              <a:rPr lang="es-ES" dirty="0" smtClean="0"/>
              <a:t> </a:t>
            </a:r>
            <a:r>
              <a:rPr lang="es-ES" dirty="0" err="1" smtClean="0"/>
              <a:t>examination</a:t>
            </a:r>
            <a:r>
              <a:rPr lang="es-ES" dirty="0" smtClean="0"/>
              <a:t> of a </a:t>
            </a:r>
            <a:r>
              <a:rPr lang="es-ES" dirty="0" err="1" smtClean="0"/>
              <a:t>corpse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determine </a:t>
            </a:r>
            <a:r>
              <a:rPr lang="es-ES" dirty="0" err="1" smtClean="0"/>
              <a:t>the</a:t>
            </a:r>
            <a:r>
              <a:rPr lang="es-ES" dirty="0" smtClean="0"/>
              <a:t> cause and </a:t>
            </a:r>
            <a:r>
              <a:rPr lang="es-ES" dirty="0" err="1" smtClean="0"/>
              <a:t>manner</a:t>
            </a:r>
            <a:r>
              <a:rPr lang="es-ES" dirty="0" smtClean="0"/>
              <a:t> of </a:t>
            </a:r>
            <a:r>
              <a:rPr lang="es-ES" dirty="0" err="1" smtClean="0"/>
              <a:t>death</a:t>
            </a:r>
            <a:r>
              <a:rPr lang="es-ES" dirty="0" smtClean="0"/>
              <a:t>.</a:t>
            </a:r>
          </a:p>
        </p:txBody>
      </p:sp>
      <p:pic>
        <p:nvPicPr>
          <p:cNvPr id="3074" name="Picture 2" descr="http://i164.photobucket.com/albums/u23/Kangolkidbucket/SilSpecies_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1207027"/>
            <a:ext cx="2667000" cy="240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hauntedamericatours.com/vampires/Chupacabra/elchupacabra/image/CHUPACABRA-DRAW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86200"/>
            <a:ext cx="3324225" cy="260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Solving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Mystery</a:t>
            </a:r>
            <a:r>
              <a:rPr lang="es-ES" dirty="0" smtClean="0"/>
              <a:t> (</a:t>
            </a:r>
            <a:r>
              <a:rPr lang="es-ES" dirty="0" err="1" smtClean="0"/>
              <a:t>cont’d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505200" cy="4572000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Radford</a:t>
            </a:r>
            <a:r>
              <a:rPr lang="es-ES" dirty="0" smtClean="0"/>
              <a:t> </a:t>
            </a:r>
            <a:r>
              <a:rPr lang="es-ES" dirty="0" err="1" smtClean="0"/>
              <a:t>divided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chupacabra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2 </a:t>
            </a:r>
            <a:r>
              <a:rPr lang="es-ES" dirty="0" err="1" smtClean="0"/>
              <a:t>categories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Puerto Rico &amp; </a:t>
            </a:r>
            <a:r>
              <a:rPr lang="es-ES" dirty="0" err="1" smtClean="0"/>
              <a:t>Latin</a:t>
            </a:r>
            <a:r>
              <a:rPr lang="es-ES" dirty="0" smtClean="0"/>
              <a:t> </a:t>
            </a:r>
            <a:r>
              <a:rPr lang="es-ES" dirty="0" err="1" smtClean="0"/>
              <a:t>America</a:t>
            </a:r>
            <a:r>
              <a:rPr lang="es-ES" dirty="0" smtClean="0"/>
              <a:t> – </a:t>
            </a:r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attacked</a:t>
            </a:r>
            <a:r>
              <a:rPr lang="es-ES" dirty="0" smtClean="0"/>
              <a:t> and </a:t>
            </a:r>
            <a:r>
              <a:rPr lang="es-ES" dirty="0" err="1" smtClean="0"/>
              <a:t>it</a:t>
            </a:r>
            <a:r>
              <a:rPr lang="es-ES" dirty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supposed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blood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extracted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U.S. – </a:t>
            </a:r>
            <a:r>
              <a:rPr lang="es-ES" dirty="0" err="1" smtClean="0"/>
              <a:t>mostly</a:t>
            </a:r>
            <a:r>
              <a:rPr lang="es-ES" dirty="0" smtClean="0"/>
              <a:t> </a:t>
            </a:r>
            <a:r>
              <a:rPr lang="es-ES" dirty="0" err="1" smtClean="0"/>
              <a:t>dogs</a:t>
            </a:r>
            <a:r>
              <a:rPr lang="es-ES" dirty="0" smtClean="0"/>
              <a:t> &amp; coyotes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“</a:t>
            </a:r>
            <a:r>
              <a:rPr lang="es-ES" dirty="0" err="1" smtClean="0"/>
              <a:t>chupacabra</a:t>
            </a:r>
            <a:r>
              <a:rPr lang="es-ES" dirty="0" smtClean="0"/>
              <a:t> 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appearance</a:t>
            </a:r>
            <a:r>
              <a:rPr lang="es-ES" dirty="0" smtClean="0"/>
              <a:t>.</a:t>
            </a:r>
            <a:endParaRPr lang="en-US" dirty="0"/>
          </a:p>
        </p:txBody>
      </p:sp>
      <p:pic>
        <p:nvPicPr>
          <p:cNvPr id="1026" name="Picture 2" descr="http://4.bp.blogspot.com/-aH-n9cYyvz0/Tks07GzChNI/AAAAAAAAEXI/UTfKULUuozw/s1600/animal%2Bnot%2Bthe%2Bchupacabra%2Bpicture%2Bphoto%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044" y="4419600"/>
            <a:ext cx="2951956" cy="221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4.wikia.nocookie.net/__cb20100803183405/x-files/images/c/cb/Chupacab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94435"/>
            <a:ext cx="2018506" cy="260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Reported</a:t>
            </a:r>
            <a:r>
              <a:rPr lang="es-ES" dirty="0" smtClean="0"/>
              <a:t> </a:t>
            </a:r>
            <a:r>
              <a:rPr lang="es-ES" dirty="0" err="1" smtClean="0"/>
              <a:t>Sightings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err="1" smtClean="0"/>
              <a:t>July</a:t>
            </a:r>
            <a:r>
              <a:rPr lang="es-ES" dirty="0" smtClean="0"/>
              <a:t> 2004, San Antonio Texas</a:t>
            </a:r>
          </a:p>
          <a:p>
            <a:pPr lvl="1"/>
            <a:r>
              <a:rPr lang="es-ES" dirty="0" err="1" smtClean="0"/>
              <a:t>Killed</a:t>
            </a:r>
            <a:r>
              <a:rPr lang="es-ES" dirty="0" smtClean="0"/>
              <a:t> a </a:t>
            </a:r>
            <a:r>
              <a:rPr lang="es-ES" dirty="0" err="1" smtClean="0"/>
              <a:t>dog-like</a:t>
            </a:r>
            <a:r>
              <a:rPr lang="es-ES" dirty="0" smtClean="0"/>
              <a:t> </a:t>
            </a:r>
            <a:r>
              <a:rPr lang="es-ES" dirty="0" err="1" smtClean="0"/>
              <a:t>creature</a:t>
            </a:r>
            <a:endParaRPr lang="es-ES" dirty="0"/>
          </a:p>
          <a:p>
            <a:r>
              <a:rPr lang="es-ES" dirty="0" err="1" smtClean="0"/>
              <a:t>October</a:t>
            </a:r>
            <a:r>
              <a:rPr lang="es-ES" dirty="0" smtClean="0"/>
              <a:t> 2004</a:t>
            </a:r>
          </a:p>
          <a:p>
            <a:pPr lvl="1"/>
            <a:r>
              <a:rPr lang="es-ES" dirty="0" smtClean="0"/>
              <a:t>2 more </a:t>
            </a:r>
            <a:r>
              <a:rPr lang="es-ES" dirty="0" err="1" smtClean="0"/>
              <a:t>carcasses</a:t>
            </a:r>
            <a:r>
              <a:rPr lang="es-ES" dirty="0" smtClean="0"/>
              <a:t> </a:t>
            </a:r>
            <a:r>
              <a:rPr lang="es-ES" dirty="0" err="1" smtClean="0"/>
              <a:t>found</a:t>
            </a:r>
            <a:r>
              <a:rPr lang="es-ES" dirty="0" smtClean="0"/>
              <a:t> in </a:t>
            </a:r>
            <a:r>
              <a:rPr lang="es-ES" dirty="0" err="1" smtClean="0"/>
              <a:t>surrounding</a:t>
            </a:r>
            <a:r>
              <a:rPr lang="es-ES" dirty="0" smtClean="0"/>
              <a:t> </a:t>
            </a:r>
            <a:r>
              <a:rPr lang="es-ES" dirty="0" err="1" smtClean="0"/>
              <a:t>area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April</a:t>
            </a:r>
            <a:r>
              <a:rPr lang="es-ES" dirty="0" smtClean="0"/>
              <a:t> 2006, </a:t>
            </a:r>
            <a:r>
              <a:rPr lang="es-ES" dirty="0" err="1" smtClean="0"/>
              <a:t>Cntral</a:t>
            </a:r>
            <a:r>
              <a:rPr lang="es-ES" dirty="0" smtClean="0"/>
              <a:t> </a:t>
            </a:r>
            <a:r>
              <a:rPr lang="es-ES" dirty="0" err="1" smtClean="0"/>
              <a:t>Russia</a:t>
            </a:r>
            <a:endParaRPr lang="es-ES" dirty="0" smtClean="0"/>
          </a:p>
          <a:p>
            <a:pPr lvl="1"/>
            <a:r>
              <a:rPr lang="es-ES" dirty="0" smtClean="0"/>
              <a:t>32 </a:t>
            </a:r>
            <a:r>
              <a:rPr lang="es-ES" dirty="0" err="1" smtClean="0"/>
              <a:t>turkeys</a:t>
            </a:r>
            <a:r>
              <a:rPr lang="es-ES" dirty="0" smtClean="0"/>
              <a:t>, </a:t>
            </a:r>
            <a:r>
              <a:rPr lang="es-ES" dirty="0" err="1" smtClean="0"/>
              <a:t>later</a:t>
            </a:r>
            <a:r>
              <a:rPr lang="es-ES" dirty="0" smtClean="0"/>
              <a:t> 30 </a:t>
            </a:r>
            <a:r>
              <a:rPr lang="es-ES" dirty="0" err="1" smtClean="0"/>
              <a:t>sheep</a:t>
            </a:r>
            <a:endParaRPr lang="es-ES" dirty="0" smtClean="0"/>
          </a:p>
          <a:p>
            <a:r>
              <a:rPr lang="es-ES" dirty="0" err="1" smtClean="0"/>
              <a:t>August</a:t>
            </a:r>
            <a:r>
              <a:rPr lang="es-ES" dirty="0" smtClean="0"/>
              <a:t> 2006, Turner, Maine</a:t>
            </a:r>
          </a:p>
          <a:p>
            <a:pPr lvl="1"/>
            <a:r>
              <a:rPr lang="es-ES" dirty="0" smtClean="0"/>
              <a:t>“</a:t>
            </a:r>
            <a:r>
              <a:rPr lang="es-ES" dirty="0" err="1" smtClean="0"/>
              <a:t>Evil</a:t>
            </a:r>
            <a:r>
              <a:rPr lang="es-ES" dirty="0"/>
              <a:t> </a:t>
            </a:r>
            <a:r>
              <a:rPr lang="es-ES" dirty="0" err="1" smtClean="0"/>
              <a:t>looking</a:t>
            </a:r>
            <a:r>
              <a:rPr lang="es-ES" dirty="0" smtClean="0"/>
              <a:t>” </a:t>
            </a:r>
            <a:r>
              <a:rPr lang="es-ES" dirty="0" err="1" smtClean="0"/>
              <a:t>rodent-like</a:t>
            </a:r>
            <a:r>
              <a:rPr lang="es-ES" dirty="0" smtClean="0"/>
              <a:t> animal</a:t>
            </a:r>
          </a:p>
          <a:p>
            <a:r>
              <a:rPr lang="es-ES" dirty="0" err="1" smtClean="0"/>
              <a:t>May</a:t>
            </a:r>
            <a:r>
              <a:rPr lang="es-ES" dirty="0" smtClean="0"/>
              <a:t> 2007, Colombia</a:t>
            </a:r>
          </a:p>
          <a:p>
            <a:pPr lvl="1"/>
            <a:r>
              <a:rPr lang="es-ES" dirty="0" smtClean="0"/>
              <a:t>300 </a:t>
            </a:r>
            <a:r>
              <a:rPr lang="es-ES" dirty="0" err="1" smtClean="0"/>
              <a:t>dead</a:t>
            </a:r>
            <a:r>
              <a:rPr lang="es-ES" dirty="0" smtClean="0"/>
              <a:t> </a:t>
            </a:r>
            <a:r>
              <a:rPr lang="es-ES" dirty="0" err="1" smtClean="0"/>
              <a:t>sheep</a:t>
            </a:r>
            <a:endParaRPr lang="es-ES" dirty="0"/>
          </a:p>
          <a:p>
            <a:r>
              <a:rPr lang="es-ES" dirty="0" err="1" smtClean="0"/>
              <a:t>August</a:t>
            </a:r>
            <a:r>
              <a:rPr lang="es-ES" dirty="0" smtClean="0"/>
              <a:t> 2007, Cuero, Texas</a:t>
            </a:r>
          </a:p>
          <a:p>
            <a:pPr lvl="1"/>
            <a:r>
              <a:rPr lang="es-ES" dirty="0" smtClean="0"/>
              <a:t>3 </a:t>
            </a:r>
            <a:r>
              <a:rPr lang="es-ES" dirty="0" err="1" smtClean="0"/>
              <a:t>strange</a:t>
            </a:r>
            <a:r>
              <a:rPr lang="es-ES" dirty="0" smtClean="0"/>
              <a:t> </a:t>
            </a:r>
            <a:r>
              <a:rPr lang="es-ES" dirty="0" err="1" smtClean="0"/>
              <a:t>carcasses</a:t>
            </a:r>
            <a:endParaRPr lang="es-ES" dirty="0"/>
          </a:p>
          <a:p>
            <a:r>
              <a:rPr lang="es-ES" dirty="0" smtClean="0"/>
              <a:t>And MANY more!!</a:t>
            </a:r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1608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Appearance</a:t>
            </a:r>
            <a:r>
              <a:rPr lang="es-ES" dirty="0" smtClean="0"/>
              <a:t> –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Leathery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scaly</a:t>
            </a:r>
            <a:r>
              <a:rPr lang="es-ES" dirty="0" smtClean="0"/>
              <a:t> </a:t>
            </a:r>
            <a:r>
              <a:rPr lang="es-ES" dirty="0" err="1" smtClean="0"/>
              <a:t>greenish</a:t>
            </a:r>
            <a:r>
              <a:rPr lang="es-ES" dirty="0" smtClean="0"/>
              <a:t>-gray skin</a:t>
            </a:r>
          </a:p>
          <a:p>
            <a:r>
              <a:rPr lang="es-ES" dirty="0" smtClean="0"/>
              <a:t>Sharp spines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quills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back</a:t>
            </a:r>
          </a:p>
          <a:p>
            <a:r>
              <a:rPr lang="es-ES" dirty="0" smtClean="0"/>
              <a:t>3-4 </a:t>
            </a:r>
            <a:r>
              <a:rPr lang="es-ES" dirty="0" err="1" smtClean="0"/>
              <a:t>feet</a:t>
            </a:r>
            <a:r>
              <a:rPr lang="es-ES" dirty="0" smtClean="0"/>
              <a:t> </a:t>
            </a:r>
            <a:r>
              <a:rPr lang="es-ES" dirty="0" err="1" smtClean="0"/>
              <a:t>tall</a:t>
            </a:r>
            <a:endParaRPr lang="es-ES" dirty="0" smtClean="0"/>
          </a:p>
          <a:p>
            <a:r>
              <a:rPr lang="es-ES" dirty="0" smtClean="0"/>
              <a:t>Stands and </a:t>
            </a:r>
            <a:r>
              <a:rPr lang="es-ES" dirty="0" err="1" smtClean="0"/>
              <a:t>hops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a </a:t>
            </a:r>
            <a:r>
              <a:rPr lang="es-ES" dirty="0" err="1" smtClean="0"/>
              <a:t>kangaroo</a:t>
            </a:r>
            <a:endParaRPr lang="es-ES" dirty="0" smtClean="0"/>
          </a:p>
          <a:p>
            <a:r>
              <a:rPr lang="es-ES" dirty="0" err="1" smtClean="0"/>
              <a:t>Dog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panther-like</a:t>
            </a:r>
            <a:r>
              <a:rPr lang="es-ES" dirty="0" smtClean="0"/>
              <a:t> </a:t>
            </a:r>
            <a:r>
              <a:rPr lang="es-ES" dirty="0" err="1" smtClean="0"/>
              <a:t>nose</a:t>
            </a:r>
            <a:r>
              <a:rPr lang="es-ES" dirty="0" smtClean="0"/>
              <a:t> and </a:t>
            </a:r>
            <a:r>
              <a:rPr lang="es-ES" dirty="0" err="1" smtClean="0"/>
              <a:t>face</a:t>
            </a:r>
            <a:endParaRPr lang="es-ES" dirty="0" smtClean="0"/>
          </a:p>
          <a:p>
            <a:r>
              <a:rPr lang="es-ES" dirty="0" err="1" smtClean="0"/>
              <a:t>Forked</a:t>
            </a:r>
            <a:r>
              <a:rPr lang="es-ES" dirty="0" smtClean="0"/>
              <a:t> </a:t>
            </a:r>
            <a:r>
              <a:rPr lang="es-ES" dirty="0" err="1" smtClean="0"/>
              <a:t>tongue</a:t>
            </a:r>
            <a:endParaRPr lang="es-ES" dirty="0" smtClean="0"/>
          </a:p>
          <a:p>
            <a:r>
              <a:rPr lang="es-ES" dirty="0" err="1" smtClean="0"/>
              <a:t>Large</a:t>
            </a:r>
            <a:r>
              <a:rPr lang="es-ES" dirty="0" smtClean="0"/>
              <a:t> </a:t>
            </a:r>
            <a:r>
              <a:rPr lang="es-ES" dirty="0" err="1" smtClean="0"/>
              <a:t>fangs</a:t>
            </a:r>
            <a:endParaRPr lang="es-ES" dirty="0" smtClean="0"/>
          </a:p>
          <a:p>
            <a:r>
              <a:rPr lang="es-ES" dirty="0" err="1" smtClean="0"/>
              <a:t>Hiss</a:t>
            </a:r>
            <a:r>
              <a:rPr lang="es-ES" dirty="0" smtClean="0"/>
              <a:t> and </a:t>
            </a:r>
            <a:r>
              <a:rPr lang="es-ES" dirty="0" err="1" smtClean="0"/>
              <a:t>screech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alarmed</a:t>
            </a:r>
            <a:endParaRPr lang="es-ES" dirty="0" smtClean="0"/>
          </a:p>
          <a:p>
            <a:r>
              <a:rPr lang="es-ES" dirty="0" err="1" smtClean="0"/>
              <a:t>Sulfuric</a:t>
            </a:r>
            <a:r>
              <a:rPr lang="es-ES" dirty="0" smtClean="0"/>
              <a:t> </a:t>
            </a:r>
            <a:r>
              <a:rPr lang="es-ES" dirty="0" err="1" smtClean="0"/>
              <a:t>stench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Appearance</a:t>
            </a:r>
            <a:r>
              <a:rPr lang="es-ES" dirty="0" smtClean="0"/>
              <a:t> – </a:t>
            </a:r>
            <a:r>
              <a:rPr lang="es-ES" dirty="0" err="1" smtClean="0"/>
              <a:t>Less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Strange</a:t>
            </a:r>
            <a:r>
              <a:rPr lang="es-ES" dirty="0" smtClean="0"/>
              <a:t> </a:t>
            </a:r>
            <a:r>
              <a:rPr lang="es-ES" dirty="0" err="1" smtClean="0"/>
              <a:t>breed</a:t>
            </a:r>
            <a:r>
              <a:rPr lang="es-ES" dirty="0" smtClean="0"/>
              <a:t> of wild </a:t>
            </a:r>
            <a:r>
              <a:rPr lang="es-ES" dirty="0" err="1" smtClean="0"/>
              <a:t>dog</a:t>
            </a:r>
            <a:endParaRPr lang="es-ES" dirty="0"/>
          </a:p>
          <a:p>
            <a:pPr lvl="1"/>
            <a:r>
              <a:rPr lang="es-ES" dirty="0" err="1" smtClean="0"/>
              <a:t>Mostly</a:t>
            </a:r>
            <a:r>
              <a:rPr lang="es-ES" dirty="0" smtClean="0"/>
              <a:t> </a:t>
            </a:r>
            <a:r>
              <a:rPr lang="es-ES" dirty="0" err="1" smtClean="0"/>
              <a:t>hairless</a:t>
            </a:r>
            <a:endParaRPr lang="es-ES" dirty="0" smtClean="0"/>
          </a:p>
          <a:p>
            <a:pPr lvl="1"/>
            <a:r>
              <a:rPr lang="es-ES" dirty="0" err="1" smtClean="0"/>
              <a:t>Pronounced</a:t>
            </a:r>
            <a:r>
              <a:rPr lang="es-ES" dirty="0" smtClean="0"/>
              <a:t> </a:t>
            </a:r>
            <a:r>
              <a:rPr lang="es-ES" dirty="0" err="1" smtClean="0"/>
              <a:t>spinal</a:t>
            </a:r>
            <a:r>
              <a:rPr lang="es-ES" dirty="0" smtClean="0"/>
              <a:t> </a:t>
            </a:r>
            <a:r>
              <a:rPr lang="es-ES" dirty="0" err="1" smtClean="0"/>
              <a:t>ridge</a:t>
            </a:r>
            <a:endParaRPr lang="es-ES" dirty="0" smtClean="0"/>
          </a:p>
          <a:p>
            <a:pPr lvl="1"/>
            <a:r>
              <a:rPr lang="es-ES" dirty="0" err="1" smtClean="0"/>
              <a:t>Pronounced</a:t>
            </a:r>
            <a:r>
              <a:rPr lang="es-ES" dirty="0" smtClean="0"/>
              <a:t> </a:t>
            </a:r>
            <a:r>
              <a:rPr lang="es-ES" dirty="0" err="1" smtClean="0"/>
              <a:t>eye</a:t>
            </a:r>
            <a:r>
              <a:rPr lang="es-ES" dirty="0" smtClean="0"/>
              <a:t> sockets</a:t>
            </a:r>
          </a:p>
          <a:p>
            <a:pPr lvl="1"/>
            <a:r>
              <a:rPr lang="es-ES" dirty="0" err="1" smtClean="0"/>
              <a:t>Fangs</a:t>
            </a:r>
            <a:endParaRPr lang="es-ES" dirty="0" smtClean="0"/>
          </a:p>
          <a:p>
            <a:pPr lvl="1"/>
            <a:r>
              <a:rPr lang="es-ES" dirty="0" err="1" smtClean="0"/>
              <a:t>Claws</a:t>
            </a:r>
            <a:r>
              <a:rPr lang="es-E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156</TotalTime>
  <Words>437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Chupacabra  or  Chupacabras</vt:lpstr>
      <vt:lpstr>Chupacabra – Name Origin</vt:lpstr>
      <vt:lpstr>Chupacabra</vt:lpstr>
      <vt:lpstr>The First Attack</vt:lpstr>
      <vt:lpstr>Solving the Mystery</vt:lpstr>
      <vt:lpstr>Solving the Mystery (cont’d)</vt:lpstr>
      <vt:lpstr>Reported Sightings</vt:lpstr>
      <vt:lpstr>Appearance – Most Common</vt:lpstr>
      <vt:lpstr>Appearance – Less Common</vt:lpstr>
      <vt:lpstr>Related Legends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Chupacabra  or  Chupacabras</dc:title>
  <dc:creator>Kels</dc:creator>
  <cp:lastModifiedBy>Kels</cp:lastModifiedBy>
  <cp:revision>8</cp:revision>
  <dcterms:created xsi:type="dcterms:W3CDTF">2012-09-20T22:05:51Z</dcterms:created>
  <dcterms:modified xsi:type="dcterms:W3CDTF">2012-09-21T00:42:22Z</dcterms:modified>
</cp:coreProperties>
</file>