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D5AED52-FC12-4F7F-8AA5-F9AEAA2F56A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98E15D4-655E-47FB-A320-F210437AC06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Bolivian</a:t>
            </a:r>
            <a:r>
              <a:rPr lang="es-ES" dirty="0" smtClean="0"/>
              <a:t>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Festivals</a:t>
            </a:r>
            <a:r>
              <a:rPr lang="es-ES" dirty="0" smtClean="0"/>
              <a:t>, </a:t>
            </a:r>
            <a:r>
              <a:rPr lang="es-ES" dirty="0" err="1" smtClean="0"/>
              <a:t>Clothing</a:t>
            </a:r>
            <a:r>
              <a:rPr lang="es-ES" dirty="0" smtClean="0"/>
              <a:t>, Music,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err="1" smtClean="0"/>
              <a:t>Bolivia’s</a:t>
            </a:r>
            <a:r>
              <a:rPr lang="es-ES" dirty="0" smtClean="0"/>
              <a:t> folk music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distictive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Some</a:t>
            </a:r>
            <a:r>
              <a:rPr lang="es-ES" dirty="0" smtClean="0"/>
              <a:t> tunes </a:t>
            </a:r>
            <a:r>
              <a:rPr lang="es-ES" dirty="0" err="1" smtClean="0"/>
              <a:t>contain</a:t>
            </a:r>
            <a:r>
              <a:rPr lang="es-ES" dirty="0" smtClean="0"/>
              <a:t> </a:t>
            </a:r>
            <a:r>
              <a:rPr lang="es-ES" dirty="0" err="1" smtClean="0"/>
              <a:t>strong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influences</a:t>
            </a:r>
            <a:endParaRPr lang="es-ES" dirty="0" smtClean="0"/>
          </a:p>
          <a:p>
            <a:r>
              <a:rPr lang="es-ES" dirty="0" err="1" smtClean="0"/>
              <a:t>Common</a:t>
            </a:r>
            <a:r>
              <a:rPr lang="es-ES" dirty="0" smtClean="0"/>
              <a:t> musical </a:t>
            </a:r>
            <a:r>
              <a:rPr lang="es-ES" dirty="0" err="1" smtClean="0"/>
              <a:t>instruments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Sicu</a:t>
            </a:r>
            <a:endParaRPr lang="es-ES" dirty="0" smtClean="0"/>
          </a:p>
          <a:p>
            <a:pPr lvl="1"/>
            <a:r>
              <a:rPr lang="es-ES" dirty="0" err="1" smtClean="0"/>
              <a:t>Tarka</a:t>
            </a:r>
            <a:r>
              <a:rPr lang="es-ES" dirty="0" smtClean="0"/>
              <a:t>/ </a:t>
            </a:r>
            <a:r>
              <a:rPr lang="es-ES" dirty="0" err="1" smtClean="0"/>
              <a:t>Tharqa</a:t>
            </a:r>
            <a:endParaRPr lang="es-ES" dirty="0" smtClean="0"/>
          </a:p>
          <a:p>
            <a:pPr lvl="1"/>
            <a:r>
              <a:rPr lang="es-ES" dirty="0" err="1" smtClean="0"/>
              <a:t>Pinkillo</a:t>
            </a:r>
            <a:endParaRPr lang="es-ES" dirty="0" smtClean="0"/>
          </a:p>
          <a:p>
            <a:pPr lvl="1"/>
            <a:r>
              <a:rPr lang="es-ES" dirty="0" smtClean="0"/>
              <a:t>Skin </a:t>
            </a:r>
            <a:r>
              <a:rPr lang="es-ES" dirty="0" err="1" smtClean="0"/>
              <a:t>Drums</a:t>
            </a:r>
            <a:endParaRPr lang="es-ES" dirty="0" smtClean="0"/>
          </a:p>
          <a:p>
            <a:pPr lvl="1"/>
            <a:r>
              <a:rPr lang="es-ES" dirty="0" err="1" smtClean="0"/>
              <a:t>Copper</a:t>
            </a:r>
            <a:r>
              <a:rPr lang="es-ES" dirty="0" smtClean="0"/>
              <a:t> </a:t>
            </a:r>
            <a:r>
              <a:rPr lang="es-ES" dirty="0" err="1" smtClean="0"/>
              <a:t>Bells</a:t>
            </a:r>
            <a:endParaRPr lang="es-ES" dirty="0" smtClean="0"/>
          </a:p>
          <a:p>
            <a:pPr lvl="1"/>
            <a:r>
              <a:rPr lang="es-ES" dirty="0" smtClean="0"/>
              <a:t>Wood</a:t>
            </a:r>
          </a:p>
          <a:p>
            <a:pPr lvl="1"/>
            <a:r>
              <a:rPr lang="es-ES" dirty="0" smtClean="0"/>
              <a:t>Guitar</a:t>
            </a:r>
          </a:p>
          <a:p>
            <a:pPr lvl="1"/>
            <a:r>
              <a:rPr lang="es-ES" dirty="0" err="1" smtClean="0"/>
              <a:t>Flute</a:t>
            </a:r>
            <a:endParaRPr lang="es-ES" dirty="0" smtClean="0"/>
          </a:p>
          <a:p>
            <a:pPr lvl="1"/>
            <a:r>
              <a:rPr lang="es-ES" dirty="0" smtClean="0"/>
              <a:t>Zampoña</a:t>
            </a:r>
          </a:p>
          <a:p>
            <a:pPr lvl="1"/>
            <a:r>
              <a:rPr lang="es-ES" dirty="0" smtClean="0"/>
              <a:t>Matraca</a:t>
            </a:r>
          </a:p>
          <a:p>
            <a:pPr lvl="1"/>
            <a:r>
              <a:rPr lang="es-ES" dirty="0" smtClean="0"/>
              <a:t>Mandolina</a:t>
            </a:r>
          </a:p>
          <a:p>
            <a:pPr lvl="1"/>
            <a:r>
              <a:rPr lang="es-ES" dirty="0" smtClean="0"/>
              <a:t>Charango</a:t>
            </a:r>
          </a:p>
          <a:p>
            <a:pPr lvl="1"/>
            <a:r>
              <a:rPr lang="es-ES" dirty="0" smtClean="0"/>
              <a:t>Quena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7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Native</a:t>
            </a:r>
            <a:r>
              <a:rPr lang="es-ES" dirty="0" smtClean="0"/>
              <a:t> American </a:t>
            </a:r>
            <a:r>
              <a:rPr lang="es-ES" dirty="0" err="1" smtClean="0"/>
              <a:t>population</a:t>
            </a:r>
            <a:r>
              <a:rPr lang="es-ES" dirty="0" smtClean="0"/>
              <a:t> has </a:t>
            </a:r>
            <a:r>
              <a:rPr lang="es-ES" dirty="0" err="1" smtClean="0"/>
              <a:t>mixed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cultural </a:t>
            </a:r>
            <a:r>
              <a:rPr lang="es-ES" dirty="0" err="1" smtClean="0"/>
              <a:t>elements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ancestors</a:t>
            </a:r>
            <a:r>
              <a:rPr lang="es-ES" dirty="0" smtClean="0"/>
              <a:t> </a:t>
            </a:r>
            <a:r>
              <a:rPr lang="es-ES" dirty="0" err="1" smtClean="0"/>
              <a:t>traditions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Spanish-speaking</a:t>
            </a:r>
            <a:r>
              <a:rPr lang="es-ES" dirty="0" smtClean="0"/>
              <a:t> culture </a:t>
            </a:r>
            <a:r>
              <a:rPr lang="es-ES" dirty="0" err="1" smtClean="0"/>
              <a:t>mainly</a:t>
            </a:r>
            <a:r>
              <a:rPr lang="es-ES" dirty="0" smtClean="0"/>
              <a:t> </a:t>
            </a:r>
            <a:r>
              <a:rPr lang="es-ES" dirty="0" err="1" smtClean="0"/>
              <a:t>follows</a:t>
            </a:r>
            <a:r>
              <a:rPr lang="es-ES" dirty="0" smtClean="0"/>
              <a:t> Western </a:t>
            </a:r>
            <a:r>
              <a:rPr lang="es-ES" dirty="0" err="1" smtClean="0"/>
              <a:t>customs</a:t>
            </a:r>
            <a:r>
              <a:rPr lang="es-ES" dirty="0" smtClean="0"/>
              <a:t>.</a:t>
            </a:r>
          </a:p>
          <a:p>
            <a:r>
              <a:rPr lang="es-ES" dirty="0" smtClean="0"/>
              <a:t>3 </a:t>
            </a:r>
            <a:r>
              <a:rPr lang="es-ES" dirty="0" err="1" smtClean="0"/>
              <a:t>Distinct</a:t>
            </a:r>
            <a:r>
              <a:rPr lang="es-ES" dirty="0"/>
              <a:t> </a:t>
            </a:r>
            <a:r>
              <a:rPr lang="es-ES" dirty="0" err="1" smtClean="0"/>
              <a:t>Historical</a:t>
            </a:r>
            <a:r>
              <a:rPr lang="es-ES" dirty="0" smtClean="0"/>
              <a:t> </a:t>
            </a:r>
            <a:r>
              <a:rPr lang="es-ES" dirty="0" err="1" smtClean="0"/>
              <a:t>Periods</a:t>
            </a:r>
            <a:r>
              <a:rPr lang="es-ES" dirty="0" smtClean="0"/>
              <a:t> – Pre-</a:t>
            </a:r>
            <a:r>
              <a:rPr lang="es-ES" dirty="0" err="1" smtClean="0"/>
              <a:t>Columbian</a:t>
            </a:r>
            <a:r>
              <a:rPr lang="es-ES" dirty="0" smtClean="0"/>
              <a:t>, Colonial, &amp; Republican</a:t>
            </a:r>
          </a:p>
          <a:p>
            <a:r>
              <a:rPr lang="es-ES" dirty="0" err="1" smtClean="0"/>
              <a:t>Archaeological</a:t>
            </a:r>
            <a:r>
              <a:rPr lang="es-ES" dirty="0" smtClean="0"/>
              <a:t> </a:t>
            </a:r>
            <a:r>
              <a:rPr lang="es-ES" dirty="0" err="1" smtClean="0"/>
              <a:t>ruins</a:t>
            </a:r>
            <a:r>
              <a:rPr lang="es-ES" dirty="0" smtClean="0"/>
              <a:t>, </a:t>
            </a:r>
            <a:r>
              <a:rPr lang="es-ES" dirty="0" err="1" smtClean="0"/>
              <a:t>gold</a:t>
            </a:r>
            <a:r>
              <a:rPr lang="es-ES" dirty="0" smtClean="0"/>
              <a:t> &amp; </a:t>
            </a:r>
            <a:r>
              <a:rPr lang="es-ES" dirty="0" err="1" smtClean="0"/>
              <a:t>silver</a:t>
            </a:r>
            <a:r>
              <a:rPr lang="es-ES" dirty="0"/>
              <a:t> </a:t>
            </a:r>
            <a:r>
              <a:rPr lang="es-ES" dirty="0" err="1" smtClean="0"/>
              <a:t>ornaments</a:t>
            </a:r>
            <a:r>
              <a:rPr lang="es-ES" dirty="0" smtClean="0"/>
              <a:t>, </a:t>
            </a:r>
            <a:r>
              <a:rPr lang="es-ES" dirty="0" err="1" smtClean="0"/>
              <a:t>stone</a:t>
            </a:r>
            <a:r>
              <a:rPr lang="es-ES" dirty="0" smtClean="0"/>
              <a:t> </a:t>
            </a:r>
            <a:r>
              <a:rPr lang="es-ES" dirty="0" err="1" smtClean="0"/>
              <a:t>monuments</a:t>
            </a:r>
            <a:r>
              <a:rPr lang="es-ES" dirty="0" smtClean="0"/>
              <a:t>, </a:t>
            </a:r>
            <a:r>
              <a:rPr lang="es-ES" dirty="0" err="1" smtClean="0"/>
              <a:t>ceramics</a:t>
            </a:r>
            <a:r>
              <a:rPr lang="es-ES" dirty="0" smtClean="0"/>
              <a:t>, </a:t>
            </a:r>
            <a:r>
              <a:rPr lang="es-ES" dirty="0" err="1" smtClean="0"/>
              <a:t>weaving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6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Major</a:t>
            </a:r>
            <a:r>
              <a:rPr lang="es-ES" dirty="0" smtClean="0"/>
              <a:t> </a:t>
            </a:r>
            <a:r>
              <a:rPr lang="es-ES" dirty="0" err="1" smtClean="0"/>
              <a:t>Ruins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Tiwanaku</a:t>
            </a:r>
            <a:endParaRPr lang="es-ES" dirty="0" smtClean="0"/>
          </a:p>
          <a:p>
            <a:r>
              <a:rPr lang="es-ES" dirty="0" smtClean="0"/>
              <a:t>Samaipata</a:t>
            </a:r>
          </a:p>
          <a:p>
            <a:r>
              <a:rPr lang="es-ES" dirty="0" smtClean="0"/>
              <a:t>Incallajta</a:t>
            </a:r>
          </a:p>
          <a:p>
            <a:r>
              <a:rPr lang="es-ES" dirty="0" err="1" smtClean="0"/>
              <a:t>Iskanwaya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1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Cultural </a:t>
            </a:r>
            <a:r>
              <a:rPr lang="es-ES" dirty="0" err="1" smtClean="0"/>
              <a:t>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Mestizo </a:t>
            </a:r>
            <a:r>
              <a:rPr lang="es-ES" dirty="0" err="1" smtClean="0"/>
              <a:t>Baroque</a:t>
            </a:r>
            <a:endParaRPr lang="es-ES" dirty="0" smtClean="0"/>
          </a:p>
          <a:p>
            <a:pPr lvl="1"/>
            <a:r>
              <a:rPr lang="es-ES" dirty="0" err="1" smtClean="0"/>
              <a:t>Spaniards</a:t>
            </a:r>
            <a:r>
              <a:rPr lang="es-ES" dirty="0" smtClean="0"/>
              <a:t> </a:t>
            </a:r>
            <a:r>
              <a:rPr lang="es-ES" dirty="0" err="1" smtClean="0"/>
              <a:t>brought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 </a:t>
            </a:r>
            <a:r>
              <a:rPr lang="es-ES" dirty="0" err="1" smtClean="0"/>
              <a:t>traditions</a:t>
            </a:r>
            <a:r>
              <a:rPr lang="es-ES" dirty="0" smtClean="0"/>
              <a:t> of </a:t>
            </a:r>
            <a:r>
              <a:rPr lang="es-ES" dirty="0" err="1" smtClean="0"/>
              <a:t>religous</a:t>
            </a:r>
            <a:r>
              <a:rPr lang="es-ES" dirty="0" smtClean="0"/>
              <a:t> art </a:t>
            </a:r>
            <a:r>
              <a:rPr lang="es-ES" dirty="0" err="1" smtClean="0"/>
              <a:t>which</a:t>
            </a:r>
            <a:r>
              <a:rPr lang="es-ES" dirty="0"/>
              <a:t> </a:t>
            </a:r>
            <a:r>
              <a:rPr lang="es-ES" dirty="0" err="1" smtClean="0"/>
              <a:t>developed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a </a:t>
            </a:r>
            <a:r>
              <a:rPr lang="es-ES" dirty="0" err="1" smtClean="0"/>
              <a:t>rich</a:t>
            </a:r>
            <a:r>
              <a:rPr lang="es-ES" dirty="0" smtClean="0"/>
              <a:t> &amp; </a:t>
            </a:r>
            <a:r>
              <a:rPr lang="es-ES" dirty="0" err="1" smtClean="0"/>
              <a:t>distinctive</a:t>
            </a:r>
            <a:r>
              <a:rPr lang="es-ES" dirty="0" smtClean="0"/>
              <a:t> </a:t>
            </a:r>
            <a:r>
              <a:rPr lang="es-ES" dirty="0" err="1" smtClean="0"/>
              <a:t>style</a:t>
            </a:r>
            <a:r>
              <a:rPr lang="es-ES" dirty="0" smtClean="0"/>
              <a:t> of </a:t>
            </a:r>
            <a:r>
              <a:rPr lang="es-ES" dirty="0" err="1" smtClean="0"/>
              <a:t>architecture</a:t>
            </a:r>
            <a:r>
              <a:rPr lang="es-ES" dirty="0" smtClean="0"/>
              <a:t>, </a:t>
            </a:r>
            <a:r>
              <a:rPr lang="es-ES" dirty="0" err="1" smtClean="0"/>
              <a:t>literature</a:t>
            </a:r>
            <a:r>
              <a:rPr lang="es-ES" dirty="0" smtClean="0"/>
              <a:t>, and </a:t>
            </a:r>
            <a:r>
              <a:rPr lang="es-ES" dirty="0" err="1" smtClean="0"/>
              <a:t>sculpture</a:t>
            </a:r>
            <a:r>
              <a:rPr lang="es-ES" dirty="0" smtClean="0"/>
              <a:t>.</a:t>
            </a:r>
          </a:p>
          <a:p>
            <a:r>
              <a:rPr lang="es-ES" dirty="0" smtClean="0"/>
              <a:t>Colonial </a:t>
            </a:r>
            <a:r>
              <a:rPr lang="es-ES" dirty="0" err="1" smtClean="0"/>
              <a:t>Period</a:t>
            </a:r>
            <a:endParaRPr lang="es-ES" dirty="0" smtClean="0"/>
          </a:p>
          <a:p>
            <a:pPr lvl="1"/>
            <a:r>
              <a:rPr lang="es-ES" dirty="0" err="1" smtClean="0"/>
              <a:t>Producde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unknown</a:t>
            </a:r>
            <a:r>
              <a:rPr lang="es-ES" dirty="0" smtClean="0"/>
              <a:t> </a:t>
            </a:r>
            <a:r>
              <a:rPr lang="es-ES" dirty="0" err="1" smtClean="0"/>
              <a:t>stonecutters</a:t>
            </a:r>
            <a:r>
              <a:rPr lang="es-ES" dirty="0" smtClean="0"/>
              <a:t>, </a:t>
            </a:r>
            <a:r>
              <a:rPr lang="es-ES" dirty="0" err="1" smtClean="0"/>
              <a:t>woodcarvers</a:t>
            </a:r>
            <a:r>
              <a:rPr lang="es-ES" dirty="0" smtClean="0"/>
              <a:t>, </a:t>
            </a:r>
            <a:r>
              <a:rPr lang="es-ES" dirty="0" err="1" smtClean="0"/>
              <a:t>goldsmiths</a:t>
            </a:r>
            <a:r>
              <a:rPr lang="es-ES" dirty="0" smtClean="0"/>
              <a:t>, &amp; </a:t>
            </a:r>
            <a:r>
              <a:rPr lang="es-ES" dirty="0" err="1" smtClean="0"/>
              <a:t>silversmiths</a:t>
            </a:r>
            <a:endParaRPr lang="es-ES" dirty="0" smtClean="0"/>
          </a:p>
          <a:p>
            <a:pPr lvl="1"/>
            <a:r>
              <a:rPr lang="es-ES" dirty="0" err="1" smtClean="0"/>
              <a:t>Famous</a:t>
            </a:r>
            <a:r>
              <a:rPr lang="es-ES" dirty="0" smtClean="0"/>
              <a:t> </a:t>
            </a:r>
            <a:r>
              <a:rPr lang="es-ES" dirty="0" err="1" smtClean="0"/>
              <a:t>artists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era: </a:t>
            </a:r>
            <a:r>
              <a:rPr lang="es-ES" dirty="0" err="1" smtClean="0"/>
              <a:t>Perez</a:t>
            </a:r>
            <a:r>
              <a:rPr lang="es-ES" dirty="0" smtClean="0"/>
              <a:t> de </a:t>
            </a:r>
            <a:r>
              <a:rPr lang="es-ES" dirty="0" err="1" smtClean="0"/>
              <a:t>Holguin</a:t>
            </a:r>
            <a:r>
              <a:rPr lang="es-ES" dirty="0" smtClean="0"/>
              <a:t>, Flores, </a:t>
            </a:r>
            <a:r>
              <a:rPr lang="es-ES" dirty="0" err="1" smtClean="0"/>
              <a:t>Bitti</a:t>
            </a:r>
            <a:endParaRPr lang="es-ES" dirty="0" smtClean="0"/>
          </a:p>
          <a:p>
            <a:r>
              <a:rPr lang="es-ES" dirty="0" err="1" smtClean="0"/>
              <a:t>Native</a:t>
            </a:r>
            <a:r>
              <a:rPr lang="es-ES" dirty="0" smtClean="0"/>
              <a:t> </a:t>
            </a:r>
            <a:r>
              <a:rPr lang="es-ES" dirty="0" err="1" smtClean="0"/>
              <a:t>baroque</a:t>
            </a:r>
            <a:r>
              <a:rPr lang="es-ES" dirty="0" smtClean="0"/>
              <a:t> </a:t>
            </a:r>
            <a:r>
              <a:rPr lang="es-ES" dirty="0" err="1" smtClean="0"/>
              <a:t>religious</a:t>
            </a:r>
            <a:r>
              <a:rPr lang="es-ES" dirty="0" smtClean="0"/>
              <a:t> music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discovered</a:t>
            </a:r>
            <a:r>
              <a:rPr lang="es-ES" dirty="0" smtClean="0"/>
              <a:t> </a:t>
            </a:r>
            <a:r>
              <a:rPr lang="es-ES" dirty="0" err="1" smtClean="0"/>
              <a:t>recently</a:t>
            </a:r>
            <a:r>
              <a:rPr lang="es-ES" dirty="0" smtClean="0"/>
              <a:t> and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performed</a:t>
            </a:r>
            <a:r>
              <a:rPr lang="es-ES" dirty="0" smtClean="0"/>
              <a:t> </a:t>
            </a:r>
            <a:r>
              <a:rPr lang="es-ES" dirty="0" err="1" smtClean="0"/>
              <a:t>around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artists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as: </a:t>
            </a:r>
            <a:r>
              <a:rPr lang="es-ES" dirty="0" err="1" smtClean="0"/>
              <a:t>Guzman</a:t>
            </a:r>
            <a:r>
              <a:rPr lang="es-ES" dirty="0" smtClean="0"/>
              <a:t> de Rojas, Arturo Borda, </a:t>
            </a:r>
            <a:r>
              <a:rPr lang="es-ES" dirty="0" err="1" smtClean="0"/>
              <a:t>maria</a:t>
            </a:r>
            <a:r>
              <a:rPr lang="es-ES" dirty="0" smtClean="0"/>
              <a:t> Luisa Pacheco, Master William Vega, Alfredo Da Silva, Marina Núñez del Prado.</a:t>
            </a:r>
          </a:p>
        </p:txBody>
      </p:sp>
    </p:spTree>
    <p:extLst>
      <p:ext uri="{BB962C8B-B14F-4D97-AF65-F5344CB8AC3E}">
        <p14:creationId xmlns:p14="http://schemas.microsoft.com/office/powerpoint/2010/main" val="259093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Festivals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Pagan </a:t>
            </a:r>
            <a:r>
              <a:rPr lang="es-ES" dirty="0" err="1" smtClean="0"/>
              <a:t>rites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pre-</a:t>
            </a:r>
            <a:r>
              <a:rPr lang="es-ES" dirty="0" err="1" smtClean="0"/>
              <a:t>Columbian</a:t>
            </a:r>
            <a:r>
              <a:rPr lang="es-ES" dirty="0" smtClean="0"/>
              <a:t> era are </a:t>
            </a:r>
            <a:r>
              <a:rPr lang="es-ES" dirty="0" err="1" smtClean="0"/>
              <a:t>still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religious</a:t>
            </a:r>
            <a:r>
              <a:rPr lang="es-ES" dirty="0" smtClean="0"/>
              <a:t> </a:t>
            </a:r>
            <a:r>
              <a:rPr lang="es-ES" dirty="0" err="1" smtClean="0"/>
              <a:t>festivals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Clothing</a:t>
            </a:r>
            <a:r>
              <a:rPr lang="es-ES" dirty="0" smtClean="0"/>
              <a:t> </a:t>
            </a:r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festivals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reminiscent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dress</a:t>
            </a:r>
            <a:r>
              <a:rPr lang="es-ES" dirty="0" smtClean="0"/>
              <a:t> of pre-</a:t>
            </a:r>
            <a:r>
              <a:rPr lang="es-ES" dirty="0" err="1" smtClean="0"/>
              <a:t>Columbian</a:t>
            </a:r>
            <a:r>
              <a:rPr lang="es-ES" dirty="0" smtClean="0"/>
              <a:t> </a:t>
            </a:r>
            <a:r>
              <a:rPr lang="es-ES" dirty="0" err="1" smtClean="0"/>
              <a:t>Indians</a:t>
            </a:r>
            <a:r>
              <a:rPr lang="es-ES" dirty="0" smtClean="0"/>
              <a:t> and 16th Century </a:t>
            </a:r>
            <a:r>
              <a:rPr lang="es-ES" dirty="0" err="1" smtClean="0"/>
              <a:t>Spaniard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Devil</a:t>
            </a:r>
            <a:r>
              <a:rPr lang="es-ES" dirty="0" smtClean="0"/>
              <a:t> dances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annual</a:t>
            </a:r>
            <a:r>
              <a:rPr lang="es-ES" dirty="0" smtClean="0"/>
              <a:t> </a:t>
            </a:r>
            <a:r>
              <a:rPr lang="es-ES" dirty="0" err="1" smtClean="0"/>
              <a:t>carnival</a:t>
            </a:r>
            <a:r>
              <a:rPr lang="es-ES" dirty="0" smtClean="0"/>
              <a:t> of Oruro are </a:t>
            </a:r>
            <a:r>
              <a:rPr lang="es-ES" dirty="0" err="1" smtClean="0"/>
              <a:t>among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great</a:t>
            </a:r>
            <a:r>
              <a:rPr lang="es-ES" dirty="0" smtClean="0"/>
              <a:t> </a:t>
            </a:r>
            <a:r>
              <a:rPr lang="es-ES" dirty="0" err="1" smtClean="0"/>
              <a:t>folkloric</a:t>
            </a:r>
            <a:r>
              <a:rPr lang="es-ES" dirty="0" smtClean="0"/>
              <a:t> </a:t>
            </a:r>
            <a:r>
              <a:rPr lang="es-ES" dirty="0" err="1" smtClean="0"/>
              <a:t>evens</a:t>
            </a:r>
            <a:r>
              <a:rPr lang="es-ES" dirty="0" smtClean="0"/>
              <a:t> of South </a:t>
            </a:r>
            <a:r>
              <a:rPr lang="es-ES" dirty="0" err="1" smtClean="0"/>
              <a:t>America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Songs</a:t>
            </a:r>
            <a:r>
              <a:rPr lang="es-ES" dirty="0" smtClean="0"/>
              <a:t> and dances </a:t>
            </a:r>
            <a:r>
              <a:rPr lang="es-ES" dirty="0" err="1" smtClean="0"/>
              <a:t>contain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native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E</a:t>
            </a:r>
            <a:r>
              <a:rPr lang="es-ES" dirty="0" err="1" smtClean="0"/>
              <a:t>uropean</a:t>
            </a:r>
            <a:r>
              <a:rPr lang="es-ES" dirty="0" smtClean="0"/>
              <a:t> cultures.</a:t>
            </a:r>
          </a:p>
          <a:p>
            <a:r>
              <a:rPr lang="es-ES" i="1" dirty="0" smtClean="0"/>
              <a:t>Caporales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very</a:t>
            </a:r>
            <a:r>
              <a:rPr lang="es-ES" dirty="0" smtClean="0"/>
              <a:t> popular </a:t>
            </a:r>
            <a:r>
              <a:rPr lang="es-ES" dirty="0" err="1" smtClean="0"/>
              <a:t>Bolivian</a:t>
            </a:r>
            <a:r>
              <a:rPr lang="es-ES" dirty="0" smtClean="0"/>
              <a:t> dance </a:t>
            </a:r>
            <a:r>
              <a:rPr lang="es-ES" dirty="0" err="1" smtClean="0"/>
              <a:t>today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originated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Highlands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Lowlands</a:t>
            </a:r>
            <a:r>
              <a:rPr lang="es-ES" dirty="0" smtClean="0"/>
              <a:t> and in </a:t>
            </a:r>
            <a:r>
              <a:rPr lang="es-ES" dirty="0" err="1" smtClean="0"/>
              <a:t>Bolivian</a:t>
            </a:r>
            <a:r>
              <a:rPr lang="es-ES" dirty="0" smtClean="0"/>
              <a:t> </a:t>
            </a:r>
            <a:r>
              <a:rPr lang="es-ES" dirty="0" err="1" smtClean="0"/>
              <a:t>communities</a:t>
            </a:r>
            <a:r>
              <a:rPr lang="es-ES" dirty="0" smtClean="0"/>
              <a:t> </a:t>
            </a:r>
            <a:r>
              <a:rPr lang="es-ES" dirty="0" err="1" smtClean="0"/>
              <a:t>outside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country.</a:t>
            </a:r>
          </a:p>
          <a:p>
            <a:r>
              <a:rPr lang="es-ES" dirty="0" err="1" smtClean="0"/>
              <a:t>Some</a:t>
            </a:r>
            <a:r>
              <a:rPr lang="es-ES" dirty="0" smtClean="0"/>
              <a:t> popular Highland Dances: </a:t>
            </a:r>
            <a:r>
              <a:rPr lang="es-ES" i="1" dirty="0" err="1" smtClean="0"/>
              <a:t>Morenada</a:t>
            </a:r>
            <a:r>
              <a:rPr lang="es-ES" i="1" dirty="0" smtClean="0"/>
              <a:t>, </a:t>
            </a:r>
            <a:r>
              <a:rPr lang="es-ES" i="1" dirty="0" err="1" smtClean="0"/>
              <a:t>Kullawada</a:t>
            </a:r>
            <a:r>
              <a:rPr lang="es-ES" i="1" dirty="0" smtClean="0"/>
              <a:t>, </a:t>
            </a:r>
            <a:r>
              <a:rPr lang="es-ES" i="1" dirty="0" err="1" smtClean="0"/>
              <a:t>Diablada</a:t>
            </a:r>
            <a:r>
              <a:rPr lang="es-ES" i="1" dirty="0" smtClean="0"/>
              <a:t>, </a:t>
            </a:r>
            <a:r>
              <a:rPr lang="es-ES" i="1" dirty="0" err="1" smtClean="0"/>
              <a:t>Ch’utas</a:t>
            </a:r>
            <a:r>
              <a:rPr lang="es-ES" i="1" dirty="0" smtClean="0"/>
              <a:t>, </a:t>
            </a:r>
            <a:r>
              <a:rPr lang="es-ES" i="1" dirty="0" err="1" smtClean="0"/>
              <a:t>Waka</a:t>
            </a:r>
            <a:r>
              <a:rPr lang="es-ES" i="1" dirty="0" smtClean="0"/>
              <a:t> </a:t>
            </a:r>
            <a:r>
              <a:rPr lang="es-ES" i="1" dirty="0" err="1" smtClean="0"/>
              <a:t>Waka</a:t>
            </a:r>
            <a:r>
              <a:rPr lang="es-ES" i="1" dirty="0" smtClean="0"/>
              <a:t> (</a:t>
            </a:r>
            <a:r>
              <a:rPr lang="es-ES" i="1" dirty="0" err="1" smtClean="0"/>
              <a:t>Waca</a:t>
            </a:r>
            <a:r>
              <a:rPr lang="es-ES" i="1" dirty="0" smtClean="0"/>
              <a:t> </a:t>
            </a:r>
            <a:r>
              <a:rPr lang="es-ES" i="1" dirty="0" err="1" smtClean="0"/>
              <a:t>Waca</a:t>
            </a:r>
            <a:r>
              <a:rPr lang="es-ES" i="1" dirty="0" smtClean="0"/>
              <a:t>), Doctorcitos, Suri </a:t>
            </a:r>
            <a:r>
              <a:rPr lang="es-ES" i="1" dirty="0" err="1" smtClean="0"/>
              <a:t>Sicuri</a:t>
            </a:r>
            <a:r>
              <a:rPr lang="es-ES" i="1" dirty="0" smtClean="0"/>
              <a:t>, Llamerada, </a:t>
            </a:r>
            <a:r>
              <a:rPr lang="es-ES" i="1" dirty="0" err="1" smtClean="0"/>
              <a:t>Cambitas</a:t>
            </a:r>
            <a:r>
              <a:rPr lang="es-ES" i="1" dirty="0" smtClean="0"/>
              <a:t>, Afro-</a:t>
            </a:r>
            <a:r>
              <a:rPr lang="es-ES" i="1" dirty="0" err="1" smtClean="0"/>
              <a:t>Bolivian</a:t>
            </a:r>
            <a:r>
              <a:rPr lang="es-ES" i="1" dirty="0" smtClean="0"/>
              <a:t> Saya</a:t>
            </a:r>
          </a:p>
          <a:p>
            <a:r>
              <a:rPr lang="es-ES" dirty="0" err="1" smtClean="0"/>
              <a:t>Some</a:t>
            </a:r>
            <a:r>
              <a:rPr lang="es-ES" dirty="0" smtClean="0"/>
              <a:t> popular </a:t>
            </a:r>
            <a:r>
              <a:rPr lang="es-ES" dirty="0" err="1" smtClean="0"/>
              <a:t>Lowland</a:t>
            </a:r>
            <a:r>
              <a:rPr lang="es-ES" dirty="0" smtClean="0"/>
              <a:t> </a:t>
            </a:r>
            <a:r>
              <a:rPr lang="es-ES" dirty="0" err="1" smtClean="0"/>
              <a:t>Danes</a:t>
            </a:r>
            <a:r>
              <a:rPr lang="es-ES" dirty="0" smtClean="0"/>
              <a:t>: </a:t>
            </a:r>
            <a:r>
              <a:rPr lang="es-ES" i="1" dirty="0" smtClean="0"/>
              <a:t>Macheteros, Taquirari, </a:t>
            </a:r>
            <a:r>
              <a:rPr lang="es-ES" i="1" dirty="0" err="1" smtClean="0"/>
              <a:t>Chovena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0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Bolivian</a:t>
            </a:r>
            <a:r>
              <a:rPr lang="es-ES" dirty="0" smtClean="0"/>
              <a:t> </a:t>
            </a:r>
            <a:r>
              <a:rPr lang="es-ES" dirty="0" err="1" smtClean="0"/>
              <a:t>Andean</a:t>
            </a:r>
            <a:r>
              <a:rPr lang="es-ES" dirty="0" smtClean="0"/>
              <a:t> </a:t>
            </a:r>
            <a:r>
              <a:rPr lang="es-ES" dirty="0" err="1" smtClean="0"/>
              <a:t>women</a:t>
            </a:r>
            <a:r>
              <a:rPr lang="es-ES" dirty="0" smtClean="0"/>
              <a:t> of </a:t>
            </a:r>
            <a:r>
              <a:rPr lang="es-ES" dirty="0" err="1" smtClean="0"/>
              <a:t>indigenous</a:t>
            </a:r>
            <a:r>
              <a:rPr lang="es-ES" dirty="0" smtClean="0"/>
              <a:t> </a:t>
            </a:r>
            <a:r>
              <a:rPr lang="es-ES" dirty="0" err="1" smtClean="0"/>
              <a:t>descent</a:t>
            </a:r>
            <a:r>
              <a:rPr lang="es-ES" dirty="0" smtClean="0"/>
              <a:t> </a:t>
            </a:r>
            <a:r>
              <a:rPr lang="es-ES" dirty="0" err="1" smtClean="0"/>
              <a:t>often</a:t>
            </a:r>
            <a:r>
              <a:rPr lang="es-ES" dirty="0" smtClean="0"/>
              <a:t> </a:t>
            </a:r>
            <a:r>
              <a:rPr lang="es-ES" dirty="0" err="1" smtClean="0"/>
              <a:t>wear</a:t>
            </a:r>
            <a:r>
              <a:rPr lang="es-ES" dirty="0" smtClean="0"/>
              <a:t> a </a:t>
            </a:r>
            <a:r>
              <a:rPr lang="es-ES" dirty="0" err="1" smtClean="0"/>
              <a:t>skirt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a </a:t>
            </a:r>
            <a:r>
              <a:rPr lang="es-ES" i="1" dirty="0" smtClean="0"/>
              <a:t>pollera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Originally</a:t>
            </a:r>
            <a:r>
              <a:rPr lang="es-ES" dirty="0" smtClean="0"/>
              <a:t> a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peasant</a:t>
            </a:r>
            <a:r>
              <a:rPr lang="es-ES" dirty="0" smtClean="0"/>
              <a:t> </a:t>
            </a:r>
            <a:r>
              <a:rPr lang="es-ES" dirty="0" err="1" smtClean="0"/>
              <a:t>skirt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colonial </a:t>
            </a:r>
            <a:r>
              <a:rPr lang="es-ES" dirty="0" err="1" smtClean="0"/>
              <a:t>authorities</a:t>
            </a:r>
            <a:r>
              <a:rPr lang="es-ES" dirty="0" smtClean="0"/>
              <a:t> </a:t>
            </a:r>
            <a:r>
              <a:rPr lang="es-ES" dirty="0" err="1" smtClean="0"/>
              <a:t>forced</a:t>
            </a:r>
            <a:r>
              <a:rPr lang="es-ES" dirty="0" smtClean="0"/>
              <a:t> </a:t>
            </a:r>
            <a:r>
              <a:rPr lang="es-ES" dirty="0" err="1" smtClean="0"/>
              <a:t>indigenous</a:t>
            </a:r>
            <a:r>
              <a:rPr lang="es-ES" dirty="0" smtClean="0"/>
              <a:t> </a:t>
            </a:r>
            <a:r>
              <a:rPr lang="es-ES" dirty="0" err="1" smtClean="0"/>
              <a:t>women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Symbol of </a:t>
            </a:r>
            <a:r>
              <a:rPr lang="es-ES" dirty="0" err="1" smtClean="0"/>
              <a:t>pride</a:t>
            </a:r>
            <a:r>
              <a:rPr lang="es-ES" dirty="0" smtClean="0"/>
              <a:t> in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indigenous</a:t>
            </a:r>
            <a:r>
              <a:rPr lang="es-ES" dirty="0" smtClean="0"/>
              <a:t>, a symbol of status</a:t>
            </a:r>
          </a:p>
          <a:p>
            <a:r>
              <a:rPr lang="es-ES" dirty="0" err="1" smtClean="0"/>
              <a:t>Bowler</a:t>
            </a:r>
            <a:r>
              <a:rPr lang="es-ES" dirty="0" smtClean="0"/>
              <a:t> </a:t>
            </a:r>
            <a:r>
              <a:rPr lang="es-ES" dirty="0" err="1" smtClean="0"/>
              <a:t>Hat</a:t>
            </a:r>
            <a:endParaRPr lang="es-ES" dirty="0" smtClean="0"/>
          </a:p>
          <a:p>
            <a:pPr lvl="1"/>
            <a:r>
              <a:rPr lang="es-ES" dirty="0" err="1" smtClean="0"/>
              <a:t>Adopted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British</a:t>
            </a:r>
          </a:p>
          <a:p>
            <a:pPr lvl="1"/>
            <a:r>
              <a:rPr lang="es-ES" dirty="0" err="1" smtClean="0"/>
              <a:t>Indicate</a:t>
            </a:r>
            <a:r>
              <a:rPr lang="es-ES" dirty="0" smtClean="0"/>
              <a:t> a </a:t>
            </a:r>
            <a:r>
              <a:rPr lang="es-ES" dirty="0" err="1" smtClean="0"/>
              <a:t>woman’s</a:t>
            </a:r>
            <a:r>
              <a:rPr lang="es-ES" dirty="0" smtClean="0"/>
              <a:t> marital status and </a:t>
            </a:r>
            <a:r>
              <a:rPr lang="es-ES" dirty="0" err="1" smtClean="0"/>
              <a:t>aspirations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6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Football</a:t>
            </a:r>
            <a:r>
              <a:rPr lang="es-ES" dirty="0" smtClean="0"/>
              <a:t> (</a:t>
            </a:r>
            <a:r>
              <a:rPr lang="es-ES" dirty="0" err="1" smtClean="0"/>
              <a:t>a.k.a</a:t>
            </a:r>
            <a:r>
              <a:rPr lang="es-ES" dirty="0" smtClean="0"/>
              <a:t>. soccer)</a:t>
            </a:r>
          </a:p>
          <a:p>
            <a:pPr lvl="1"/>
            <a:r>
              <a:rPr lang="es-ES" dirty="0" smtClean="0"/>
              <a:t>Federación Boliviana de Fútbol (FBF) </a:t>
            </a:r>
            <a:r>
              <a:rPr lang="es-ES" dirty="0" err="1" smtClean="0"/>
              <a:t>organizes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men’s</a:t>
            </a:r>
            <a:r>
              <a:rPr lang="es-ES" dirty="0" smtClean="0"/>
              <a:t>, </a:t>
            </a:r>
            <a:r>
              <a:rPr lang="es-ES" dirty="0" err="1" smtClean="0"/>
              <a:t>women’s</a:t>
            </a:r>
            <a:r>
              <a:rPr lang="es-ES" dirty="0" smtClean="0"/>
              <a:t>, and </a:t>
            </a:r>
            <a:r>
              <a:rPr lang="es-ES" dirty="0" err="1" smtClean="0"/>
              <a:t>futsal</a:t>
            </a:r>
            <a:r>
              <a:rPr lang="es-ES" dirty="0" smtClean="0"/>
              <a:t>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teams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Currently</a:t>
            </a:r>
            <a:r>
              <a:rPr lang="es-ES" dirty="0" smtClean="0"/>
              <a:t> </a:t>
            </a:r>
            <a:r>
              <a:rPr lang="es-ES" dirty="0" err="1" smtClean="0"/>
              <a:t>ranked</a:t>
            </a:r>
            <a:r>
              <a:rPr lang="es-ES" dirty="0" smtClean="0"/>
              <a:t> 65th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r>
              <a:rPr lang="es-ES" dirty="0" smtClean="0"/>
              <a:t>, </a:t>
            </a:r>
            <a:r>
              <a:rPr lang="es-ES" dirty="0" err="1" smtClean="0"/>
              <a:t>best</a:t>
            </a:r>
            <a:r>
              <a:rPr lang="es-ES" dirty="0" smtClean="0"/>
              <a:t> FIFA </a:t>
            </a:r>
            <a:r>
              <a:rPr lang="es-ES" dirty="0" err="1" smtClean="0"/>
              <a:t>ranking</a:t>
            </a:r>
            <a:r>
              <a:rPr lang="es-ES" dirty="0" smtClean="0"/>
              <a:t> has </a:t>
            </a:r>
            <a:r>
              <a:rPr lang="es-ES" dirty="0" err="1" smtClean="0"/>
              <a:t>been</a:t>
            </a:r>
            <a:r>
              <a:rPr lang="es-ES" dirty="0" smtClean="0"/>
              <a:t> 18th.</a:t>
            </a:r>
          </a:p>
          <a:p>
            <a:pPr lvl="1"/>
            <a:r>
              <a:rPr lang="es-ES" dirty="0" smtClean="0"/>
              <a:t>Won </a:t>
            </a:r>
            <a:r>
              <a:rPr lang="es-ES" dirty="0" err="1" smtClean="0"/>
              <a:t>the</a:t>
            </a:r>
            <a:r>
              <a:rPr lang="es-ES" dirty="0" smtClean="0"/>
              <a:t> FIFA </a:t>
            </a:r>
            <a:r>
              <a:rPr lang="es-ES" dirty="0" err="1" smtClean="0"/>
              <a:t>World</a:t>
            </a:r>
            <a:r>
              <a:rPr lang="es-ES" dirty="0" smtClean="0"/>
              <a:t> Cup </a:t>
            </a:r>
            <a:r>
              <a:rPr lang="es-ES" dirty="0" err="1" smtClean="0"/>
              <a:t>three</a:t>
            </a:r>
            <a:r>
              <a:rPr lang="es-ES" dirty="0" smtClean="0"/>
              <a:t> times, Copa América 23 times, </a:t>
            </a:r>
            <a:r>
              <a:rPr lang="es-ES" dirty="0" err="1" smtClean="0"/>
              <a:t>Confederations</a:t>
            </a:r>
            <a:r>
              <a:rPr lang="es-ES" dirty="0" smtClean="0"/>
              <a:t> Cup once.</a:t>
            </a:r>
          </a:p>
          <a:p>
            <a:r>
              <a:rPr lang="es-ES" dirty="0" err="1" smtClean="0"/>
              <a:t>Other</a:t>
            </a:r>
            <a:r>
              <a:rPr lang="es-ES" dirty="0" smtClean="0"/>
              <a:t> Popular </a:t>
            </a:r>
            <a:r>
              <a:rPr lang="es-ES" dirty="0" err="1" smtClean="0"/>
              <a:t>Sports</a:t>
            </a:r>
            <a:endParaRPr lang="es-ES" dirty="0" smtClean="0"/>
          </a:p>
          <a:p>
            <a:pPr lvl="1"/>
            <a:r>
              <a:rPr lang="es-ES" dirty="0" smtClean="0"/>
              <a:t>Rugby, </a:t>
            </a:r>
            <a:r>
              <a:rPr lang="es-ES" dirty="0" err="1" smtClean="0"/>
              <a:t>chess</a:t>
            </a:r>
            <a:r>
              <a:rPr lang="es-ES" dirty="0" smtClean="0"/>
              <a:t>, </a:t>
            </a:r>
            <a:r>
              <a:rPr lang="es-ES" dirty="0" err="1" smtClean="0"/>
              <a:t>track</a:t>
            </a:r>
            <a:r>
              <a:rPr lang="es-ES" dirty="0" smtClean="0"/>
              <a:t> &amp; </a:t>
            </a:r>
            <a:r>
              <a:rPr lang="es-ES" dirty="0" err="1" smtClean="0"/>
              <a:t>field</a:t>
            </a:r>
            <a:r>
              <a:rPr lang="es-ES" dirty="0" smtClean="0"/>
              <a:t>, </a:t>
            </a:r>
            <a:r>
              <a:rPr lang="es-ES" dirty="0" err="1" smtClean="0"/>
              <a:t>tennis</a:t>
            </a:r>
            <a:r>
              <a:rPr lang="es-ES" dirty="0" smtClean="0"/>
              <a:t>,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r>
              <a:rPr lang="es-ES" dirty="0" err="1" smtClean="0"/>
              <a:t>football</a:t>
            </a:r>
            <a:r>
              <a:rPr lang="es-ES" dirty="0" smtClean="0"/>
              <a:t>, </a:t>
            </a:r>
            <a:r>
              <a:rPr lang="es-ES" dirty="0" err="1" smtClean="0"/>
              <a:t>swimming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4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Stems</a:t>
            </a:r>
            <a:r>
              <a:rPr lang="es-ES" dirty="0" smtClean="0"/>
              <a:t> </a:t>
            </a:r>
            <a:r>
              <a:rPr lang="es-ES" dirty="0" err="1" smtClean="0"/>
              <a:t>mainly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combination</a:t>
            </a:r>
            <a:r>
              <a:rPr lang="es-ES" dirty="0" smtClean="0"/>
              <a:t> of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cuisine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ties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native</a:t>
            </a:r>
            <a:r>
              <a:rPr lang="es-ES" dirty="0" smtClean="0"/>
              <a:t> </a:t>
            </a:r>
            <a:r>
              <a:rPr lang="es-ES" dirty="0" err="1" smtClean="0"/>
              <a:t>ingredients</a:t>
            </a:r>
            <a:r>
              <a:rPr lang="es-ES" dirty="0" smtClean="0"/>
              <a:t> and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recent</a:t>
            </a:r>
            <a:r>
              <a:rPr lang="es-ES" dirty="0" smtClean="0"/>
              <a:t>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influenced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German, </a:t>
            </a:r>
            <a:r>
              <a:rPr lang="es-ES" dirty="0" err="1" smtClean="0"/>
              <a:t>Italian</a:t>
            </a:r>
            <a:r>
              <a:rPr lang="es-ES" dirty="0" smtClean="0"/>
              <a:t>, </a:t>
            </a:r>
            <a:r>
              <a:rPr lang="es-ES" dirty="0" err="1" smtClean="0"/>
              <a:t>Basque</a:t>
            </a:r>
            <a:r>
              <a:rPr lang="es-ES" dirty="0" smtClean="0"/>
              <a:t>, </a:t>
            </a:r>
            <a:r>
              <a:rPr lang="es-ES" dirty="0" err="1" smtClean="0"/>
              <a:t>Croatian</a:t>
            </a:r>
            <a:r>
              <a:rPr lang="es-ES" dirty="0" smtClean="0"/>
              <a:t>, </a:t>
            </a:r>
            <a:r>
              <a:rPr lang="es-ES" dirty="0" err="1" smtClean="0"/>
              <a:t>Russian</a:t>
            </a:r>
            <a:r>
              <a:rPr lang="es-ES" dirty="0" smtClean="0"/>
              <a:t>, and </a:t>
            </a:r>
            <a:r>
              <a:rPr lang="es-ES" dirty="0" err="1" smtClean="0"/>
              <a:t>Polish</a:t>
            </a:r>
            <a:r>
              <a:rPr lang="es-ES" dirty="0" smtClean="0"/>
              <a:t>.</a:t>
            </a:r>
          </a:p>
          <a:p>
            <a:r>
              <a:rPr lang="es-ES" dirty="0" smtClean="0"/>
              <a:t>3 </a:t>
            </a:r>
            <a:r>
              <a:rPr lang="es-ES" dirty="0" err="1" smtClean="0"/>
              <a:t>traditional</a:t>
            </a:r>
            <a:r>
              <a:rPr lang="es-ES" dirty="0" smtClean="0"/>
              <a:t> </a:t>
            </a:r>
            <a:r>
              <a:rPr lang="es-ES" dirty="0" err="1" smtClean="0"/>
              <a:t>ingredients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Corn</a:t>
            </a:r>
            <a:r>
              <a:rPr lang="es-ES" dirty="0" smtClean="0"/>
              <a:t>, </a:t>
            </a:r>
            <a:r>
              <a:rPr lang="es-ES" dirty="0" err="1" smtClean="0"/>
              <a:t>Potatoes</a:t>
            </a:r>
            <a:r>
              <a:rPr lang="es-ES" dirty="0" smtClean="0"/>
              <a:t>, </a:t>
            </a:r>
            <a:r>
              <a:rPr lang="es-ES" dirty="0" err="1" smtClean="0"/>
              <a:t>Beans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3 </a:t>
            </a:r>
            <a:r>
              <a:rPr lang="es-ES" dirty="0" err="1" smtClean="0"/>
              <a:t>traditional</a:t>
            </a:r>
            <a:r>
              <a:rPr lang="es-ES" dirty="0" smtClean="0"/>
              <a:t> </a:t>
            </a:r>
            <a:r>
              <a:rPr lang="es-ES" dirty="0" err="1" smtClean="0"/>
              <a:t>ingredients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combined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goods</a:t>
            </a:r>
            <a:r>
              <a:rPr lang="es-ES" dirty="0" smtClean="0"/>
              <a:t> (i.e. rice, </a:t>
            </a:r>
            <a:r>
              <a:rPr lang="es-ES" dirty="0" err="1" smtClean="0"/>
              <a:t>wheat</a:t>
            </a:r>
            <a:r>
              <a:rPr lang="es-ES" dirty="0" smtClean="0"/>
              <a:t>, </a:t>
            </a:r>
            <a:r>
              <a:rPr lang="es-ES" dirty="0" err="1" smtClean="0"/>
              <a:t>beef</a:t>
            </a:r>
            <a:r>
              <a:rPr lang="es-ES" dirty="0" smtClean="0"/>
              <a:t>, </a:t>
            </a:r>
            <a:r>
              <a:rPr lang="es-ES" dirty="0" err="1" smtClean="0"/>
              <a:t>pork</a:t>
            </a:r>
            <a:r>
              <a:rPr lang="es-ES" dirty="0" smtClean="0"/>
              <a:t>, </a:t>
            </a:r>
            <a:r>
              <a:rPr lang="es-ES" dirty="0" err="1" smtClean="0"/>
              <a:t>chicken</a:t>
            </a:r>
            <a:r>
              <a:rPr lang="es-ES" dirty="0" smtClean="0"/>
              <a:t>)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r>
              <a:rPr lang="es-ES" dirty="0" smtClean="0"/>
              <a:t> </a:t>
            </a:r>
            <a:r>
              <a:rPr lang="es-ES" dirty="0" err="1" smtClean="0"/>
              <a:t>diet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242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72</TotalTime>
  <Words>528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Bolivian Culture</vt:lpstr>
      <vt:lpstr>Some Basics</vt:lpstr>
      <vt:lpstr>Major Ruins</vt:lpstr>
      <vt:lpstr>Cultural Periods</vt:lpstr>
      <vt:lpstr>Festivals</vt:lpstr>
      <vt:lpstr>Dances</vt:lpstr>
      <vt:lpstr>Clothing</vt:lpstr>
      <vt:lpstr>Sports</vt:lpstr>
      <vt:lpstr>Food</vt:lpstr>
      <vt:lpstr>Music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</dc:creator>
  <cp:lastModifiedBy>Kels</cp:lastModifiedBy>
  <cp:revision>9</cp:revision>
  <dcterms:created xsi:type="dcterms:W3CDTF">2012-09-27T02:22:51Z</dcterms:created>
  <dcterms:modified xsi:type="dcterms:W3CDTF">2012-09-27T03:35:28Z</dcterms:modified>
</cp:coreProperties>
</file>