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8" r:id="rId19"/>
    <p:sldId id="267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6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2" autoAdjust="0"/>
    <p:restoredTop sz="94660"/>
  </p:normalViewPr>
  <p:slideViewPr>
    <p:cSldViewPr>
      <p:cViewPr varScale="1">
        <p:scale>
          <a:sx n="87" d="100"/>
          <a:sy n="87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50DE-BD8F-4BFE-9F4A-6A3D311D4A92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2742-4392-463C-AA48-E38093833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50DE-BD8F-4BFE-9F4A-6A3D311D4A92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2742-4392-463C-AA48-E38093833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50DE-BD8F-4BFE-9F4A-6A3D311D4A92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2742-4392-463C-AA48-E38093833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50DE-BD8F-4BFE-9F4A-6A3D311D4A92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2742-4392-463C-AA48-E38093833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50DE-BD8F-4BFE-9F4A-6A3D311D4A92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2742-4392-463C-AA48-E38093833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50DE-BD8F-4BFE-9F4A-6A3D311D4A92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2742-4392-463C-AA48-E38093833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50DE-BD8F-4BFE-9F4A-6A3D311D4A92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2742-4392-463C-AA48-E38093833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50DE-BD8F-4BFE-9F4A-6A3D311D4A92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2742-4392-463C-AA48-E38093833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50DE-BD8F-4BFE-9F4A-6A3D311D4A92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2742-4392-463C-AA48-E38093833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50DE-BD8F-4BFE-9F4A-6A3D311D4A92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2742-4392-463C-AA48-E38093833C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50DE-BD8F-4BFE-9F4A-6A3D311D4A92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2742-4392-463C-AA48-E38093833CC0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50DE-BD8F-4BFE-9F4A-6A3D311D4A92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B2742-4392-463C-AA48-E38093833CC0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trivia.com/en/Geography/Spain-3861.html" TargetMode="External"/><Relationship Id="rId2" Type="http://schemas.openxmlformats.org/officeDocument/2006/relationships/hyperlink" Target="http://www.thefreeresource.com/spain-10-interesting-and-fun-fac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yeonspain.com/spain-magazine/fun-facts.asp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Introduction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Spain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16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Historical</a:t>
            </a:r>
            <a:r>
              <a:rPr lang="es-ES" dirty="0" smtClean="0"/>
              <a:t> </a:t>
            </a:r>
            <a:r>
              <a:rPr lang="es-ES" dirty="0" err="1" smtClean="0"/>
              <a:t>Explorations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125112" cy="4051437"/>
          </a:xfrm>
        </p:spPr>
        <p:txBody>
          <a:bodyPr/>
          <a:lstStyle/>
          <a:p>
            <a:r>
              <a:rPr lang="es-ES" dirty="0" err="1" smtClean="0"/>
              <a:t>Portuguese</a:t>
            </a:r>
            <a:r>
              <a:rPr lang="es-ES" dirty="0" smtClean="0"/>
              <a:t> </a:t>
            </a:r>
            <a:r>
              <a:rPr lang="es-ES" dirty="0" err="1" smtClean="0"/>
              <a:t>explorer</a:t>
            </a:r>
            <a:r>
              <a:rPr lang="es-ES" dirty="0" smtClean="0"/>
              <a:t>, Ferdinand </a:t>
            </a:r>
            <a:r>
              <a:rPr lang="es-ES" dirty="0" err="1" smtClean="0"/>
              <a:t>Magellan</a:t>
            </a:r>
            <a:endParaRPr lang="es-ES" dirty="0"/>
          </a:p>
          <a:p>
            <a:pPr lvl="1"/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first</a:t>
            </a:r>
            <a:r>
              <a:rPr lang="es-ES" dirty="0" smtClean="0"/>
              <a:t> </a:t>
            </a:r>
            <a:r>
              <a:rPr lang="es-ES" dirty="0" err="1" smtClean="0"/>
              <a:t>man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complete </a:t>
            </a:r>
            <a:r>
              <a:rPr lang="es-ES" dirty="0" err="1" smtClean="0"/>
              <a:t>circumnavigation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globe</a:t>
            </a:r>
            <a:r>
              <a:rPr lang="es-ES" dirty="0" smtClean="0"/>
              <a:t>.</a:t>
            </a:r>
          </a:p>
          <a:p>
            <a:r>
              <a:rPr lang="es-ES" dirty="0" smtClean="0"/>
              <a:t>Christopher Columbus </a:t>
            </a:r>
            <a:r>
              <a:rPr lang="es-ES" dirty="0" err="1" smtClean="0"/>
              <a:t>discovered</a:t>
            </a:r>
            <a:r>
              <a:rPr lang="es-ES" dirty="0" smtClean="0"/>
              <a:t> </a:t>
            </a:r>
            <a:r>
              <a:rPr lang="es-ES" dirty="0" err="1" smtClean="0"/>
              <a:t>America</a:t>
            </a:r>
            <a:endParaRPr lang="es-ES" dirty="0" smtClean="0"/>
          </a:p>
          <a:p>
            <a:pPr lvl="1"/>
            <a:r>
              <a:rPr lang="es-ES" dirty="0" err="1" smtClean="0"/>
              <a:t>Same</a:t>
            </a:r>
            <a:r>
              <a:rPr lang="es-ES" dirty="0" smtClean="0"/>
              <a:t> time </a:t>
            </a:r>
            <a:r>
              <a:rPr lang="es-ES" dirty="0" err="1" smtClean="0"/>
              <a:t>Magellan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</a:t>
            </a:r>
            <a:r>
              <a:rPr lang="es-ES" dirty="0" err="1" smtClean="0"/>
              <a:t>sailin</a:t>
            </a:r>
            <a:r>
              <a:rPr lang="es-ES" dirty="0" smtClean="0"/>
              <a:t>’ ‘round.</a:t>
            </a:r>
          </a:p>
        </p:txBody>
      </p:sp>
    </p:spTree>
    <p:extLst>
      <p:ext uri="{BB962C8B-B14F-4D97-AF65-F5344CB8AC3E}">
        <p14:creationId xmlns:p14="http://schemas.microsoft.com/office/powerpoint/2010/main" val="43641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Liberal Country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Same</a:t>
            </a:r>
            <a:r>
              <a:rPr lang="es-ES" dirty="0" smtClean="0"/>
              <a:t>-sex </a:t>
            </a:r>
            <a:r>
              <a:rPr lang="es-ES" dirty="0" err="1" smtClean="0"/>
              <a:t>marriage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legalized</a:t>
            </a:r>
            <a:r>
              <a:rPr lang="es-ES" dirty="0" smtClean="0"/>
              <a:t> in 2005</a:t>
            </a:r>
          </a:p>
          <a:p>
            <a:r>
              <a:rPr lang="es-ES" dirty="0" err="1" smtClean="0"/>
              <a:t>Private</a:t>
            </a:r>
            <a:r>
              <a:rPr lang="es-ES" dirty="0" smtClean="0"/>
              <a:t> use and </a:t>
            </a:r>
            <a:r>
              <a:rPr lang="es-ES" dirty="0" err="1" smtClean="0"/>
              <a:t>growth</a:t>
            </a:r>
            <a:r>
              <a:rPr lang="es-ES" dirty="0" smtClean="0"/>
              <a:t> of </a:t>
            </a:r>
            <a:r>
              <a:rPr lang="es-ES" dirty="0" err="1" smtClean="0"/>
              <a:t>marijuana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allowed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One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first</a:t>
            </a:r>
            <a:r>
              <a:rPr lang="es-ES" dirty="0" smtClean="0"/>
              <a:t> </a:t>
            </a:r>
            <a:r>
              <a:rPr lang="es-ES" dirty="0" err="1" smtClean="0"/>
              <a:t>countries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ban</a:t>
            </a:r>
            <a:r>
              <a:rPr lang="es-ES" dirty="0" smtClean="0"/>
              <a:t> </a:t>
            </a:r>
            <a:r>
              <a:rPr lang="es-ES" dirty="0" err="1" smtClean="0"/>
              <a:t>smoking</a:t>
            </a:r>
            <a:r>
              <a:rPr lang="es-ES" dirty="0" smtClean="0"/>
              <a:t> in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workplaces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40% of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17 &amp; 24 </a:t>
            </a:r>
            <a:r>
              <a:rPr lang="es-ES" dirty="0" err="1" smtClean="0"/>
              <a:t>smoke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Nudity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legal.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33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Multiple</a:t>
            </a:r>
            <a:r>
              <a:rPr lang="es-ES" dirty="0" smtClean="0"/>
              <a:t> </a:t>
            </a:r>
            <a:r>
              <a:rPr lang="es-ES" dirty="0" err="1" smtClean="0"/>
              <a:t>Surnames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Everyone</a:t>
            </a:r>
            <a:r>
              <a:rPr lang="es-ES" dirty="0" smtClean="0"/>
              <a:t> in </a:t>
            </a:r>
            <a:r>
              <a:rPr lang="es-ES" dirty="0" err="1" smtClean="0"/>
              <a:t>Spain</a:t>
            </a:r>
            <a:r>
              <a:rPr lang="es-ES" dirty="0" smtClean="0"/>
              <a:t> has 2 </a:t>
            </a:r>
            <a:r>
              <a:rPr lang="es-ES" dirty="0" err="1" smtClean="0"/>
              <a:t>last</a:t>
            </a:r>
            <a:r>
              <a:rPr lang="es-ES" dirty="0" smtClean="0"/>
              <a:t>/</a:t>
            </a:r>
            <a:r>
              <a:rPr lang="es-ES" dirty="0" err="1" smtClean="0"/>
              <a:t>surinames</a:t>
            </a:r>
            <a:r>
              <a:rPr lang="es-ES" dirty="0" smtClean="0"/>
              <a:t>.</a:t>
            </a:r>
          </a:p>
          <a:p>
            <a:pPr lvl="1"/>
            <a:r>
              <a:rPr lang="es-ES" dirty="0" err="1" smtClean="0"/>
              <a:t>First</a:t>
            </a:r>
            <a:r>
              <a:rPr lang="es-ES" dirty="0" smtClean="0"/>
              <a:t> </a:t>
            </a:r>
            <a:r>
              <a:rPr lang="es-ES" dirty="0" err="1" smtClean="0"/>
              <a:t>last</a:t>
            </a:r>
            <a:r>
              <a:rPr lang="es-ES" dirty="0" smtClean="0"/>
              <a:t> </a:t>
            </a:r>
            <a:r>
              <a:rPr lang="es-ES" dirty="0" err="1" smtClean="0"/>
              <a:t>name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father’s</a:t>
            </a:r>
            <a:r>
              <a:rPr lang="es-ES" dirty="0" smtClean="0"/>
              <a:t> </a:t>
            </a:r>
            <a:r>
              <a:rPr lang="es-ES" dirty="0" err="1" smtClean="0"/>
              <a:t>first</a:t>
            </a:r>
            <a:r>
              <a:rPr lang="es-ES" dirty="0" smtClean="0"/>
              <a:t> </a:t>
            </a:r>
            <a:r>
              <a:rPr lang="es-ES" dirty="0" err="1" smtClean="0"/>
              <a:t>last</a:t>
            </a:r>
            <a:r>
              <a:rPr lang="es-ES" dirty="0" smtClean="0"/>
              <a:t> </a:t>
            </a:r>
            <a:r>
              <a:rPr lang="es-ES" dirty="0" err="1" smtClean="0"/>
              <a:t>name</a:t>
            </a:r>
            <a:r>
              <a:rPr lang="es-ES" dirty="0" smtClean="0"/>
              <a:t>.</a:t>
            </a:r>
          </a:p>
          <a:p>
            <a:pPr lvl="1"/>
            <a:r>
              <a:rPr lang="es-ES" dirty="0" err="1" smtClean="0"/>
              <a:t>Second</a:t>
            </a:r>
            <a:r>
              <a:rPr lang="es-ES" dirty="0" smtClean="0"/>
              <a:t> </a:t>
            </a:r>
            <a:r>
              <a:rPr lang="es-ES" dirty="0" err="1" smtClean="0"/>
              <a:t>last</a:t>
            </a:r>
            <a:r>
              <a:rPr lang="es-ES" dirty="0" smtClean="0"/>
              <a:t> </a:t>
            </a:r>
            <a:r>
              <a:rPr lang="es-ES" dirty="0" err="1" smtClean="0"/>
              <a:t>name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mother’s</a:t>
            </a:r>
            <a:r>
              <a:rPr lang="es-ES" dirty="0" smtClean="0"/>
              <a:t> </a:t>
            </a:r>
            <a:r>
              <a:rPr lang="es-ES" dirty="0" err="1" smtClean="0"/>
              <a:t>first</a:t>
            </a:r>
            <a:r>
              <a:rPr lang="es-ES" dirty="0" smtClean="0"/>
              <a:t> </a:t>
            </a:r>
            <a:r>
              <a:rPr lang="es-ES" dirty="0" err="1" smtClean="0"/>
              <a:t>last</a:t>
            </a:r>
            <a:r>
              <a:rPr lang="es-ES" dirty="0" smtClean="0"/>
              <a:t> </a:t>
            </a:r>
            <a:r>
              <a:rPr lang="es-ES" dirty="0" err="1" smtClean="0"/>
              <a:t>name</a:t>
            </a:r>
            <a:r>
              <a:rPr lang="es-ES" dirty="0" smtClean="0"/>
              <a:t>.</a:t>
            </a:r>
          </a:p>
          <a:p>
            <a:pPr lvl="1"/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always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father’s</a:t>
            </a:r>
            <a:r>
              <a:rPr lang="es-ES" dirty="0" smtClean="0"/>
              <a:t> </a:t>
            </a:r>
            <a:r>
              <a:rPr lang="es-ES" dirty="0" err="1" smtClean="0"/>
              <a:t>last</a:t>
            </a:r>
            <a:r>
              <a:rPr lang="es-ES" dirty="0" smtClean="0"/>
              <a:t> </a:t>
            </a:r>
            <a:r>
              <a:rPr lang="es-ES" dirty="0" err="1" smtClean="0"/>
              <a:t>name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passed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future</a:t>
            </a:r>
            <a:r>
              <a:rPr lang="es-ES" dirty="0" smtClean="0"/>
              <a:t> </a:t>
            </a:r>
            <a:r>
              <a:rPr lang="es-ES" dirty="0" err="1" smtClean="0"/>
              <a:t>generations</a:t>
            </a:r>
            <a:r>
              <a:rPr lang="es-E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46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Tooth</a:t>
            </a:r>
            <a:r>
              <a:rPr lang="es-ES" dirty="0" smtClean="0"/>
              <a:t> </a:t>
            </a:r>
            <a:r>
              <a:rPr lang="es-ES" dirty="0" err="1" smtClean="0"/>
              <a:t>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Children</a:t>
            </a:r>
            <a:r>
              <a:rPr lang="es-ES" dirty="0" smtClean="0"/>
              <a:t> </a:t>
            </a:r>
            <a:r>
              <a:rPr lang="es-ES" dirty="0" err="1" smtClean="0"/>
              <a:t>leave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baby</a:t>
            </a:r>
            <a:r>
              <a:rPr lang="es-ES" dirty="0" smtClean="0"/>
              <a:t> </a:t>
            </a:r>
            <a:r>
              <a:rPr lang="es-ES" dirty="0" err="1" smtClean="0"/>
              <a:t>teeth</a:t>
            </a:r>
            <a:r>
              <a:rPr lang="es-ES" dirty="0" smtClean="0"/>
              <a:t> </a:t>
            </a:r>
            <a:r>
              <a:rPr lang="es-ES" dirty="0" err="1" smtClean="0"/>
              <a:t>under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pillow</a:t>
            </a:r>
            <a:r>
              <a:rPr lang="es-ES" dirty="0" smtClean="0"/>
              <a:t> in hopes </a:t>
            </a:r>
            <a:r>
              <a:rPr lang="es-ES" dirty="0" err="1" smtClean="0"/>
              <a:t>that</a:t>
            </a:r>
            <a:r>
              <a:rPr lang="es-ES" dirty="0" smtClean="0"/>
              <a:t> a </a:t>
            </a:r>
            <a:r>
              <a:rPr lang="es-ES" dirty="0" err="1" smtClean="0"/>
              <a:t>little</a:t>
            </a:r>
            <a:r>
              <a:rPr lang="es-ES" dirty="0" smtClean="0"/>
              <a:t> mouse </a:t>
            </a:r>
            <a:r>
              <a:rPr lang="es-ES" dirty="0" err="1" smtClean="0"/>
              <a:t>named</a:t>
            </a:r>
            <a:r>
              <a:rPr lang="es-ES" dirty="0" smtClean="0"/>
              <a:t> Ratoncito </a:t>
            </a:r>
            <a:r>
              <a:rPr lang="es-ES" dirty="0" err="1" smtClean="0"/>
              <a:t>Perez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come </a:t>
            </a:r>
            <a:r>
              <a:rPr lang="es-ES" dirty="0" err="1" smtClean="0"/>
              <a:t>take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and </a:t>
            </a:r>
            <a:r>
              <a:rPr lang="es-ES" dirty="0" err="1" smtClean="0"/>
              <a:t>leave</a:t>
            </a:r>
            <a:r>
              <a:rPr lang="es-ES" dirty="0" smtClean="0"/>
              <a:t> </a:t>
            </a:r>
            <a:r>
              <a:rPr lang="es-ES" dirty="0" err="1" smtClean="0"/>
              <a:t>money</a:t>
            </a:r>
            <a:r>
              <a:rPr lang="es-ES" dirty="0" smtClean="0"/>
              <a:t>/</a:t>
            </a:r>
            <a:r>
              <a:rPr lang="es-ES" dirty="0" err="1" smtClean="0"/>
              <a:t>presents</a:t>
            </a:r>
            <a:r>
              <a:rPr lang="es-ES" dirty="0" smtClean="0"/>
              <a:t> </a:t>
            </a:r>
            <a:r>
              <a:rPr lang="es-ES" dirty="0" err="1" smtClean="0"/>
              <a:t>behind</a:t>
            </a:r>
            <a:r>
              <a:rPr lang="es-E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83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Bullfighting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Spain</a:t>
            </a:r>
            <a:r>
              <a:rPr lang="es-ES" dirty="0" smtClean="0"/>
              <a:t> </a:t>
            </a:r>
            <a:r>
              <a:rPr lang="es-ES" dirty="0" err="1" smtClean="0"/>
              <a:t>made</a:t>
            </a:r>
            <a:r>
              <a:rPr lang="es-ES" dirty="0" smtClean="0"/>
              <a:t> </a:t>
            </a:r>
            <a:r>
              <a:rPr lang="es-ES" dirty="0" err="1" smtClean="0"/>
              <a:t>bullfighting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art.</a:t>
            </a:r>
          </a:p>
          <a:p>
            <a:r>
              <a:rPr lang="es-ES" dirty="0" err="1" smtClean="0"/>
              <a:t>Criticisim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sport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growing</a:t>
            </a:r>
            <a:r>
              <a:rPr lang="es-ES" dirty="0" smtClean="0"/>
              <a:t> and a </a:t>
            </a:r>
            <a:r>
              <a:rPr lang="es-ES" dirty="0" err="1" smtClean="0"/>
              <a:t>motion</a:t>
            </a:r>
            <a:r>
              <a:rPr lang="es-ES" dirty="0" smtClean="0"/>
              <a:t> has </a:t>
            </a:r>
            <a:r>
              <a:rPr lang="es-ES" dirty="0" err="1" smtClean="0"/>
              <a:t>been</a:t>
            </a:r>
            <a:r>
              <a:rPr lang="es-ES" dirty="0" smtClean="0"/>
              <a:t> </a:t>
            </a:r>
            <a:r>
              <a:rPr lang="es-ES" dirty="0" err="1" smtClean="0"/>
              <a:t>made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ban</a:t>
            </a:r>
            <a:r>
              <a:rPr lang="es-ES" dirty="0" smtClean="0"/>
              <a:t> </a:t>
            </a:r>
            <a:r>
              <a:rPr lang="es-ES" dirty="0" err="1" smtClean="0"/>
              <a:t>bullfighting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An</a:t>
            </a:r>
            <a:r>
              <a:rPr lang="es-ES" dirty="0" smtClean="0"/>
              <a:t> integral </a:t>
            </a:r>
            <a:r>
              <a:rPr lang="es-ES" dirty="0" err="1" smtClean="0"/>
              <a:t>part</a:t>
            </a:r>
            <a:r>
              <a:rPr lang="es-ES" dirty="0" smtClean="0"/>
              <a:t> of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history</a:t>
            </a:r>
            <a:r>
              <a:rPr lang="es-ES" dirty="0" smtClean="0"/>
              <a:t>, art, and culture.</a:t>
            </a:r>
          </a:p>
          <a:p>
            <a:r>
              <a:rPr lang="es-ES" dirty="0" err="1" smtClean="0"/>
              <a:t>There</a:t>
            </a:r>
            <a:r>
              <a:rPr lang="es-ES" dirty="0" smtClean="0"/>
              <a:t> are </a:t>
            </a:r>
            <a:r>
              <a:rPr lang="es-ES" dirty="0" err="1" smtClean="0"/>
              <a:t>bull</a:t>
            </a:r>
            <a:r>
              <a:rPr lang="es-ES" dirty="0" smtClean="0"/>
              <a:t> </a:t>
            </a:r>
            <a:r>
              <a:rPr lang="es-ES" dirty="0" err="1" smtClean="0"/>
              <a:t>rings</a:t>
            </a:r>
            <a:r>
              <a:rPr lang="es-ES" dirty="0" smtClean="0"/>
              <a:t> in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majore</a:t>
            </a:r>
            <a:r>
              <a:rPr lang="es-ES" dirty="0" smtClean="0"/>
              <a:t> </a:t>
            </a:r>
            <a:r>
              <a:rPr lang="es-ES" dirty="0" err="1" smtClean="0"/>
              <a:t>cities</a:t>
            </a:r>
            <a:r>
              <a:rPr lang="es-E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0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Low</a:t>
            </a:r>
            <a:r>
              <a:rPr lang="es-ES" dirty="0" smtClean="0"/>
              <a:t> </a:t>
            </a:r>
            <a:r>
              <a:rPr lang="es-ES" dirty="0" err="1" smtClean="0"/>
              <a:t>Birthrate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High </a:t>
            </a:r>
            <a:r>
              <a:rPr lang="es-ES" dirty="0" err="1" smtClean="0"/>
              <a:t>unemployment</a:t>
            </a:r>
            <a:r>
              <a:rPr lang="es-ES" dirty="0" smtClean="0"/>
              <a:t> and </a:t>
            </a:r>
            <a:r>
              <a:rPr lang="es-ES" dirty="0" err="1" smtClean="0"/>
              <a:t>high</a:t>
            </a:r>
            <a:r>
              <a:rPr lang="es-ES" dirty="0" smtClean="0"/>
              <a:t> </a:t>
            </a:r>
            <a:r>
              <a:rPr lang="es-ES" dirty="0" err="1" smtClean="0"/>
              <a:t>housing</a:t>
            </a:r>
            <a:r>
              <a:rPr lang="es-ES" dirty="0" smtClean="0"/>
              <a:t> </a:t>
            </a:r>
            <a:r>
              <a:rPr lang="es-ES" dirty="0" err="1" smtClean="0"/>
              <a:t>costs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lead </a:t>
            </a:r>
            <a:r>
              <a:rPr lang="es-ES" dirty="0" err="1" smtClean="0"/>
              <a:t>to</a:t>
            </a:r>
            <a:r>
              <a:rPr lang="es-ES" dirty="0" smtClean="0"/>
              <a:t> a </a:t>
            </a:r>
            <a:r>
              <a:rPr lang="es-ES" dirty="0" err="1" smtClean="0"/>
              <a:t>low</a:t>
            </a:r>
            <a:r>
              <a:rPr lang="es-ES" dirty="0" smtClean="0"/>
              <a:t> </a:t>
            </a:r>
            <a:r>
              <a:rPr lang="es-ES" dirty="0" err="1" smtClean="0"/>
              <a:t>birth</a:t>
            </a:r>
            <a:r>
              <a:rPr lang="es-ES" dirty="0" smtClean="0"/>
              <a:t> </a:t>
            </a:r>
            <a:r>
              <a:rPr lang="es-ES" dirty="0" err="1" smtClean="0"/>
              <a:t>rate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Most</a:t>
            </a:r>
            <a:r>
              <a:rPr lang="es-ES" dirty="0" smtClean="0"/>
              <a:t> </a:t>
            </a:r>
            <a:r>
              <a:rPr lang="es-ES" dirty="0" err="1" smtClean="0"/>
              <a:t>couples</a:t>
            </a:r>
            <a:r>
              <a:rPr lang="es-ES" dirty="0" smtClean="0"/>
              <a:t>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2 </a:t>
            </a:r>
            <a:r>
              <a:rPr lang="es-ES" dirty="0" err="1" smtClean="0"/>
              <a:t>children</a:t>
            </a:r>
            <a:r>
              <a:rPr lang="es-ES" dirty="0" smtClean="0"/>
              <a:t> </a:t>
            </a:r>
            <a:r>
              <a:rPr lang="es-ES" dirty="0" err="1" smtClean="0"/>
              <a:t>because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cannot</a:t>
            </a:r>
            <a:r>
              <a:rPr lang="es-ES" dirty="0" smtClean="0"/>
              <a:t> </a:t>
            </a:r>
            <a:r>
              <a:rPr lang="es-ES" dirty="0" err="1" smtClean="0"/>
              <a:t>afford</a:t>
            </a:r>
            <a:r>
              <a:rPr lang="es-ES" dirty="0" smtClean="0"/>
              <a:t> a </a:t>
            </a:r>
            <a:r>
              <a:rPr lang="es-ES" dirty="0" err="1" smtClean="0"/>
              <a:t>house</a:t>
            </a:r>
            <a:r>
              <a:rPr lang="es-ES" dirty="0" smtClean="0"/>
              <a:t> </a:t>
            </a:r>
            <a:r>
              <a:rPr lang="es-ES" dirty="0" err="1" smtClean="0"/>
              <a:t>large</a:t>
            </a:r>
            <a:r>
              <a:rPr lang="es-ES" dirty="0" smtClean="0"/>
              <a:t> </a:t>
            </a:r>
            <a:r>
              <a:rPr lang="es-ES" dirty="0" err="1" smtClean="0"/>
              <a:t>enough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more.</a:t>
            </a:r>
          </a:p>
        </p:txBody>
      </p:sp>
    </p:spTree>
    <p:extLst>
      <p:ext uri="{BB962C8B-B14F-4D97-AF65-F5344CB8AC3E}">
        <p14:creationId xmlns:p14="http://schemas.microsoft.com/office/powerpoint/2010/main" val="81138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Galiacia</a:t>
            </a:r>
            <a:r>
              <a:rPr lang="es-ES" dirty="0" smtClean="0"/>
              <a:t>, a </a:t>
            </a:r>
            <a:r>
              <a:rPr lang="es-ES" dirty="0" err="1" smtClean="0"/>
              <a:t>region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northeast</a:t>
            </a:r>
            <a:r>
              <a:rPr lang="es-ES" dirty="0" smtClean="0"/>
              <a:t> of </a:t>
            </a:r>
            <a:r>
              <a:rPr lang="es-ES" dirty="0" err="1" smtClean="0"/>
              <a:t>Spain</a:t>
            </a:r>
            <a:r>
              <a:rPr lang="es-ES" dirty="0" smtClean="0"/>
              <a:t>, </a:t>
            </a:r>
            <a:r>
              <a:rPr lang="es-ES" dirty="0" err="1" smtClean="0"/>
              <a:t>gets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incredible</a:t>
            </a:r>
            <a:r>
              <a:rPr lang="es-ES" dirty="0" smtClean="0"/>
              <a:t> </a:t>
            </a:r>
            <a:r>
              <a:rPr lang="es-ES" dirty="0" err="1" smtClean="0"/>
              <a:t>amount</a:t>
            </a:r>
            <a:r>
              <a:rPr lang="es-ES" dirty="0" smtClean="0"/>
              <a:t> of rain.</a:t>
            </a:r>
          </a:p>
          <a:p>
            <a:r>
              <a:rPr lang="es-ES" dirty="0" smtClean="0"/>
              <a:t>In </a:t>
            </a:r>
            <a:r>
              <a:rPr lang="es-ES" dirty="0" err="1" smtClean="0"/>
              <a:t>April</a:t>
            </a:r>
            <a:r>
              <a:rPr lang="es-ES" dirty="0" smtClean="0"/>
              <a:t> of 2007,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rained</a:t>
            </a:r>
            <a:r>
              <a:rPr lang="es-ES" dirty="0" smtClean="0"/>
              <a:t> </a:t>
            </a:r>
            <a:r>
              <a:rPr lang="es-ES" dirty="0" err="1" smtClean="0"/>
              <a:t>almost</a:t>
            </a:r>
            <a:r>
              <a:rPr lang="es-ES" dirty="0" smtClean="0"/>
              <a:t> </a:t>
            </a:r>
            <a:r>
              <a:rPr lang="es-ES" dirty="0" err="1" smtClean="0"/>
              <a:t>every</a:t>
            </a:r>
            <a:r>
              <a:rPr lang="es-ES" dirty="0" smtClean="0"/>
              <a:t> </a:t>
            </a:r>
            <a:r>
              <a:rPr lang="es-ES" dirty="0" err="1" smtClean="0"/>
              <a:t>day</a:t>
            </a:r>
            <a:r>
              <a:rPr lang="es-ES" dirty="0" smtClean="0"/>
              <a:t>, </a:t>
            </a:r>
            <a:r>
              <a:rPr lang="es-ES" dirty="0" err="1" smtClean="0"/>
              <a:t>breaking</a:t>
            </a:r>
            <a:r>
              <a:rPr lang="es-ES" dirty="0" smtClean="0"/>
              <a:t> </a:t>
            </a:r>
            <a:r>
              <a:rPr lang="es-ES" dirty="0" err="1" smtClean="0"/>
              <a:t>previous</a:t>
            </a:r>
            <a:r>
              <a:rPr lang="es-ES" dirty="0" smtClean="0"/>
              <a:t> records.</a:t>
            </a:r>
          </a:p>
          <a:p>
            <a:pPr lvl="1"/>
            <a:r>
              <a:rPr lang="es-ES" dirty="0" err="1" smtClean="0"/>
              <a:t>Came</a:t>
            </a:r>
            <a:r>
              <a:rPr lang="es-ES" dirty="0" smtClean="0"/>
              <a:t> at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end</a:t>
            </a:r>
            <a:r>
              <a:rPr lang="es-ES" dirty="0" smtClean="0"/>
              <a:t> of a </a:t>
            </a:r>
            <a:r>
              <a:rPr lang="es-ES" dirty="0" err="1" smtClean="0"/>
              <a:t>drought</a:t>
            </a:r>
            <a:r>
              <a:rPr lang="es-E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68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Hot </a:t>
            </a:r>
            <a:r>
              <a:rPr lang="es-ES" dirty="0" err="1" smtClean="0"/>
              <a:t>Pudding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Hot chocolate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served</a:t>
            </a:r>
            <a:r>
              <a:rPr lang="es-ES" dirty="0" smtClean="0"/>
              <a:t> </a:t>
            </a:r>
            <a:r>
              <a:rPr lang="es-ES" dirty="0" err="1" smtClean="0"/>
              <a:t>extremely</a:t>
            </a:r>
            <a:r>
              <a:rPr lang="es-ES" dirty="0" smtClean="0"/>
              <a:t> </a:t>
            </a:r>
            <a:r>
              <a:rPr lang="es-ES" dirty="0" err="1" smtClean="0"/>
              <a:t>chocolately</a:t>
            </a:r>
            <a:r>
              <a:rPr lang="es-ES" dirty="0" smtClean="0"/>
              <a:t> and </a:t>
            </a:r>
            <a:r>
              <a:rPr lang="es-ES" dirty="0" err="1" smtClean="0"/>
              <a:t>thick</a:t>
            </a:r>
            <a:r>
              <a:rPr lang="es-ES" dirty="0"/>
              <a:t> </a:t>
            </a:r>
            <a:r>
              <a:rPr lang="es-ES" dirty="0" smtClean="0"/>
              <a:t>– </a:t>
            </a:r>
            <a:r>
              <a:rPr lang="es-ES" dirty="0" err="1" smtClean="0"/>
              <a:t>considered</a:t>
            </a:r>
            <a:r>
              <a:rPr lang="es-ES" dirty="0" smtClean="0"/>
              <a:t> more of a </a:t>
            </a:r>
            <a:r>
              <a:rPr lang="es-ES" dirty="0" err="1" smtClean="0"/>
              <a:t>pudding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 a </a:t>
            </a:r>
            <a:r>
              <a:rPr lang="es-ES" dirty="0" err="1" smtClean="0"/>
              <a:t>drink</a:t>
            </a:r>
            <a:r>
              <a:rPr lang="es-E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2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Who</a:t>
            </a:r>
            <a:r>
              <a:rPr lang="es-ES" dirty="0" smtClean="0"/>
              <a:t> </a:t>
            </a:r>
            <a:r>
              <a:rPr lang="es-ES" dirty="0" err="1" smtClean="0"/>
              <a:t>Wrote</a:t>
            </a:r>
            <a:r>
              <a:rPr lang="es-ES" dirty="0"/>
              <a:t> </a:t>
            </a:r>
            <a:r>
              <a:rPr lang="es-ES" dirty="0" smtClean="0"/>
              <a:t>“Don </a:t>
            </a:r>
            <a:r>
              <a:rPr lang="es-ES" dirty="0" err="1" smtClean="0"/>
              <a:t>Quixote</a:t>
            </a:r>
            <a:r>
              <a:rPr lang="es-ES" dirty="0" smtClean="0"/>
              <a:t> de la Mancha”?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Miguel de Cervantes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94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Latin</a:t>
            </a:r>
            <a:r>
              <a:rPr lang="es-ES" dirty="0" smtClean="0"/>
              <a:t> Dance </a:t>
            </a:r>
            <a:r>
              <a:rPr lang="es-ES" dirty="0" err="1" smtClean="0"/>
              <a:t>Originated</a:t>
            </a:r>
            <a:r>
              <a:rPr lang="es-ES" dirty="0" smtClean="0"/>
              <a:t> in </a:t>
            </a:r>
            <a:r>
              <a:rPr lang="es-ES" dirty="0" err="1" smtClean="0"/>
              <a:t>Andalucia</a:t>
            </a:r>
            <a:r>
              <a:rPr lang="es-E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Flamenco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93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Madrid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84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name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city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Nazis </a:t>
            </a:r>
            <a:r>
              <a:rPr lang="es-ES" dirty="0" err="1" smtClean="0"/>
              <a:t>bombed</a:t>
            </a:r>
            <a:r>
              <a:rPr lang="es-ES" dirty="0" smtClean="0"/>
              <a:t> in 1937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Guernica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15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dictator</a:t>
            </a:r>
            <a:r>
              <a:rPr lang="es-ES" dirty="0" smtClean="0"/>
              <a:t> </a:t>
            </a:r>
            <a:r>
              <a:rPr lang="es-ES" dirty="0" err="1" smtClean="0"/>
              <a:t>let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Nazis </a:t>
            </a:r>
            <a:r>
              <a:rPr lang="es-ES" dirty="0" err="1" smtClean="0"/>
              <a:t>bomb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of </a:t>
            </a:r>
            <a:r>
              <a:rPr lang="es-ES" dirty="0" err="1" smtClean="0"/>
              <a:t>his</a:t>
            </a:r>
            <a:r>
              <a:rPr lang="es-ES" dirty="0" smtClean="0"/>
              <a:t> </a:t>
            </a:r>
            <a:r>
              <a:rPr lang="es-ES" dirty="0" err="1" smtClean="0"/>
              <a:t>cities</a:t>
            </a:r>
            <a:r>
              <a:rPr lang="es-E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Franco</a:t>
            </a:r>
          </a:p>
          <a:p>
            <a:pPr lvl="1"/>
            <a:r>
              <a:rPr lang="es-ES" dirty="0" err="1" smtClean="0"/>
              <a:t>Let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Nazis </a:t>
            </a:r>
            <a:r>
              <a:rPr lang="es-ES" dirty="0" err="1" smtClean="0"/>
              <a:t>bomb</a:t>
            </a:r>
            <a:r>
              <a:rPr lang="es-ES" dirty="0" smtClean="0"/>
              <a:t> Guernica in 1937 </a:t>
            </a:r>
            <a:r>
              <a:rPr lang="es-ES" dirty="0" err="1" smtClean="0"/>
              <a:t>to</a:t>
            </a:r>
            <a:r>
              <a:rPr lang="es-ES" dirty="0" smtClean="0"/>
              <a:t> test new </a:t>
            </a:r>
            <a:r>
              <a:rPr lang="es-ES" dirty="0" err="1" smtClean="0"/>
              <a:t>bombing</a:t>
            </a:r>
            <a:r>
              <a:rPr lang="es-ES" dirty="0" smtClean="0"/>
              <a:t> </a:t>
            </a:r>
            <a:r>
              <a:rPr lang="es-ES" dirty="0" err="1" smtClean="0"/>
              <a:t>methods</a:t>
            </a:r>
            <a:r>
              <a:rPr lang="es-E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5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Where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Pablo Picasso </a:t>
            </a:r>
            <a:r>
              <a:rPr lang="es-ES" dirty="0" err="1" smtClean="0"/>
              <a:t>born</a:t>
            </a:r>
            <a:r>
              <a:rPr lang="es-E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Andalucia</a:t>
            </a:r>
            <a:endParaRPr lang="es-ES" dirty="0"/>
          </a:p>
          <a:p>
            <a:pPr lvl="1"/>
            <a:r>
              <a:rPr lang="es-ES" dirty="0" err="1" smtClean="0"/>
              <a:t>Malaga</a:t>
            </a:r>
            <a:r>
              <a:rPr lang="es-ES" dirty="0" smtClean="0"/>
              <a:t>, </a:t>
            </a:r>
            <a:r>
              <a:rPr lang="es-ES" dirty="0" err="1" smtClean="0"/>
              <a:t>Andalucia</a:t>
            </a:r>
            <a:r>
              <a:rPr lang="es-ES" dirty="0" smtClean="0"/>
              <a:t> in 1881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9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group</a:t>
            </a:r>
            <a:r>
              <a:rPr lang="es-ES" dirty="0" smtClean="0"/>
              <a:t> of </a:t>
            </a:r>
            <a:r>
              <a:rPr lang="es-ES" dirty="0" err="1" smtClean="0"/>
              <a:t>people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Africa</a:t>
            </a:r>
            <a:r>
              <a:rPr lang="es-ES" dirty="0" smtClean="0"/>
              <a:t> </a:t>
            </a:r>
            <a:r>
              <a:rPr lang="es-ES" dirty="0" err="1" smtClean="0"/>
              <a:t>invaded</a:t>
            </a:r>
            <a:r>
              <a:rPr lang="es-ES" dirty="0" smtClean="0"/>
              <a:t> </a:t>
            </a:r>
            <a:r>
              <a:rPr lang="es-ES" dirty="0" err="1" smtClean="0"/>
              <a:t>Spain</a:t>
            </a:r>
            <a:r>
              <a:rPr lang="es-ES" dirty="0" smtClean="0"/>
              <a:t> and </a:t>
            </a:r>
            <a:r>
              <a:rPr lang="es-ES" dirty="0" err="1" smtClean="0"/>
              <a:t>stayed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several</a:t>
            </a:r>
            <a:r>
              <a:rPr lang="es-ES" dirty="0" smtClean="0"/>
              <a:t> </a:t>
            </a:r>
            <a:r>
              <a:rPr lang="es-ES" dirty="0" err="1" smtClean="0"/>
              <a:t>centuries</a:t>
            </a:r>
            <a:r>
              <a:rPr lang="es-E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moors</a:t>
            </a:r>
            <a:r>
              <a:rPr lang="es-E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94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s-ES" dirty="0" err="1" smtClean="0"/>
              <a:t>Situated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northern</a:t>
            </a:r>
            <a:r>
              <a:rPr lang="es-ES" dirty="0" smtClean="0"/>
              <a:t> </a:t>
            </a:r>
            <a:r>
              <a:rPr lang="es-ES" dirty="0" err="1" smtClean="0"/>
              <a:t>province</a:t>
            </a:r>
            <a:r>
              <a:rPr lang="es-ES" dirty="0" smtClean="0"/>
              <a:t> of Navarra, </a:t>
            </a:r>
            <a:r>
              <a:rPr lang="es-ES" dirty="0" err="1" smtClean="0"/>
              <a:t>the</a:t>
            </a:r>
            <a:r>
              <a:rPr lang="es-ES" dirty="0" smtClean="0"/>
              <a:t> ‘</a:t>
            </a:r>
            <a:r>
              <a:rPr lang="es-ES" dirty="0" err="1" smtClean="0"/>
              <a:t>Running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Bulls</a:t>
            </a:r>
            <a:r>
              <a:rPr lang="es-ES" dirty="0" smtClean="0"/>
              <a:t>’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held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r>
              <a:rPr lang="es-ES" dirty="0" smtClean="0"/>
              <a:t> </a:t>
            </a:r>
            <a:r>
              <a:rPr lang="es-ES" dirty="0" err="1" smtClean="0"/>
              <a:t>every</a:t>
            </a:r>
            <a:r>
              <a:rPr lang="es-ES" dirty="0" smtClean="0"/>
              <a:t> </a:t>
            </a:r>
            <a:r>
              <a:rPr lang="es-ES" dirty="0" err="1" smtClean="0"/>
              <a:t>year</a:t>
            </a:r>
            <a:r>
              <a:rPr lang="es-E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s-ES" dirty="0" smtClean="0"/>
              <a:t>Pamplona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63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capital </a:t>
            </a:r>
            <a:r>
              <a:rPr lang="es-ES" dirty="0" err="1" smtClean="0"/>
              <a:t>city</a:t>
            </a:r>
            <a:r>
              <a:rPr lang="es-ES" dirty="0" smtClean="0"/>
              <a:t> of </a:t>
            </a:r>
            <a:r>
              <a:rPr lang="es-ES" dirty="0" err="1" smtClean="0"/>
              <a:t>Spain</a:t>
            </a:r>
            <a:r>
              <a:rPr lang="es-E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Madrid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6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You</a:t>
            </a:r>
            <a:r>
              <a:rPr lang="es-ES" dirty="0" smtClean="0"/>
              <a:t> are </a:t>
            </a:r>
            <a:r>
              <a:rPr lang="es-ES" dirty="0" err="1" smtClean="0"/>
              <a:t>eating</a:t>
            </a:r>
            <a:r>
              <a:rPr lang="es-ES" dirty="0" smtClean="0"/>
              <a:t> a mixture of rice, </a:t>
            </a:r>
            <a:r>
              <a:rPr lang="es-ES" dirty="0" err="1" smtClean="0"/>
              <a:t>fish</a:t>
            </a:r>
            <a:r>
              <a:rPr lang="es-ES" dirty="0" smtClean="0"/>
              <a:t>, </a:t>
            </a:r>
            <a:r>
              <a:rPr lang="es-ES" dirty="0" err="1" smtClean="0"/>
              <a:t>meat</a:t>
            </a:r>
            <a:r>
              <a:rPr lang="es-ES" dirty="0" smtClean="0"/>
              <a:t> and </a:t>
            </a:r>
            <a:r>
              <a:rPr lang="es-ES" dirty="0" err="1" smtClean="0"/>
              <a:t>seafood</a:t>
            </a:r>
            <a:r>
              <a:rPr lang="es-ES" dirty="0" smtClean="0"/>
              <a:t>.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Paella</a:t>
            </a:r>
          </a:p>
          <a:p>
            <a:pPr lvl="1"/>
            <a:r>
              <a:rPr lang="es-ES" dirty="0" err="1" smtClean="0"/>
              <a:t>Served</a:t>
            </a:r>
            <a:r>
              <a:rPr lang="es-ES" dirty="0" smtClean="0"/>
              <a:t> at </a:t>
            </a:r>
            <a:r>
              <a:rPr lang="es-ES" dirty="0" err="1" smtClean="0"/>
              <a:t>almost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parties</a:t>
            </a:r>
            <a:r>
              <a:rPr lang="es-E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37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http://www.thefreeresource.com/spain-10-interesting-and-fun-facts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http://www.funtrivia.com/en/Geography/Spain-3861.html</a:t>
            </a:r>
            <a:endParaRPr lang="en-US" dirty="0" smtClean="0"/>
          </a:p>
          <a:p>
            <a:r>
              <a:rPr lang="en-US">
                <a:hlinkClick r:id="rId4"/>
              </a:rPr>
              <a:t>http://www.eyeonspain.com/spain-magazine/fun-facts.aspx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03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46 </a:t>
            </a:r>
            <a:r>
              <a:rPr lang="es-ES" dirty="0" err="1" smtClean="0"/>
              <a:t>Million</a:t>
            </a:r>
            <a:endParaRPr lang="es-ES" dirty="0" smtClean="0"/>
          </a:p>
          <a:p>
            <a:r>
              <a:rPr lang="es-ES" dirty="0" smtClean="0"/>
              <a:t>Has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lowest</a:t>
            </a:r>
            <a:r>
              <a:rPr lang="es-ES" dirty="0" smtClean="0"/>
              <a:t> </a:t>
            </a:r>
            <a:r>
              <a:rPr lang="es-ES" dirty="0" err="1" smtClean="0"/>
              <a:t>population</a:t>
            </a:r>
            <a:r>
              <a:rPr lang="es-ES" dirty="0" smtClean="0"/>
              <a:t> </a:t>
            </a:r>
            <a:r>
              <a:rPr lang="es-ES" dirty="0" err="1" smtClean="0"/>
              <a:t>density</a:t>
            </a:r>
            <a:r>
              <a:rPr lang="es-ES" dirty="0" smtClean="0"/>
              <a:t> in Western </a:t>
            </a:r>
            <a:r>
              <a:rPr lang="es-ES" dirty="0" err="1" smtClean="0"/>
              <a:t>Europe</a:t>
            </a:r>
            <a:r>
              <a:rPr lang="es-ES" dirty="0" smtClean="0"/>
              <a:t> (</a:t>
            </a:r>
            <a:r>
              <a:rPr lang="es-ES" dirty="0" err="1" smtClean="0"/>
              <a:t>excluding</a:t>
            </a:r>
            <a:r>
              <a:rPr lang="es-ES" dirty="0" smtClean="0"/>
              <a:t> </a:t>
            </a:r>
            <a:r>
              <a:rPr lang="es-ES" dirty="0" err="1" smtClean="0"/>
              <a:t>Scandinavia</a:t>
            </a:r>
            <a:r>
              <a:rPr lang="es-ES" dirty="0" smtClean="0"/>
              <a:t>)</a:t>
            </a:r>
            <a:endParaRPr lang="en-US" dirty="0"/>
          </a:p>
          <a:p>
            <a:r>
              <a:rPr lang="es-ES" dirty="0" smtClean="0"/>
              <a:t>28th </a:t>
            </a:r>
            <a:r>
              <a:rPr lang="es-ES" dirty="0" err="1" smtClean="0"/>
              <a:t>most</a:t>
            </a:r>
            <a:r>
              <a:rPr lang="es-ES" dirty="0" smtClean="0"/>
              <a:t> </a:t>
            </a:r>
            <a:r>
              <a:rPr lang="es-ES" dirty="0" err="1" smtClean="0"/>
              <a:t>populated</a:t>
            </a:r>
            <a:r>
              <a:rPr lang="es-ES" dirty="0" smtClean="0"/>
              <a:t> country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world</a:t>
            </a:r>
            <a:r>
              <a:rPr lang="es-ES" dirty="0" smtClean="0"/>
              <a:t> and 6th </a:t>
            </a:r>
            <a:r>
              <a:rPr lang="es-ES" dirty="0" err="1" smtClean="0"/>
              <a:t>most</a:t>
            </a:r>
            <a:r>
              <a:rPr lang="es-ES" dirty="0" smtClean="0"/>
              <a:t> </a:t>
            </a:r>
            <a:r>
              <a:rPr lang="es-ES" dirty="0" err="1" smtClean="0"/>
              <a:t>populated</a:t>
            </a:r>
            <a:r>
              <a:rPr lang="es-ES" dirty="0" smtClean="0"/>
              <a:t> in </a:t>
            </a:r>
            <a:r>
              <a:rPr lang="es-ES" dirty="0" err="1" smtClean="0"/>
              <a:t>Europe</a:t>
            </a:r>
            <a:r>
              <a:rPr lang="es-E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53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504,782 </a:t>
            </a:r>
            <a:r>
              <a:rPr lang="es-ES" dirty="0" err="1" smtClean="0"/>
              <a:t>square</a:t>
            </a:r>
            <a:r>
              <a:rPr lang="es-ES" dirty="0" smtClean="0"/>
              <a:t> </a:t>
            </a:r>
            <a:r>
              <a:rPr lang="es-ES" dirty="0" err="1" smtClean="0"/>
              <a:t>kilometers</a:t>
            </a:r>
            <a:endParaRPr lang="es-ES" dirty="0" smtClean="0"/>
          </a:p>
          <a:p>
            <a:pPr lvl="1"/>
            <a:r>
              <a:rPr lang="es-ES" dirty="0" smtClean="0"/>
              <a:t>51st – </a:t>
            </a:r>
            <a:r>
              <a:rPr lang="es-ES" dirty="0" err="1" smtClean="0"/>
              <a:t>largest</a:t>
            </a:r>
            <a:r>
              <a:rPr lang="es-ES" dirty="0" smtClean="0"/>
              <a:t> country</a:t>
            </a:r>
          </a:p>
          <a:p>
            <a:pPr lvl="1"/>
            <a:r>
              <a:rPr lang="es-ES" dirty="0" err="1" smtClean="0"/>
              <a:t>Slightly</a:t>
            </a:r>
            <a:r>
              <a:rPr lang="es-ES" dirty="0" smtClean="0"/>
              <a:t> more </a:t>
            </a:r>
            <a:r>
              <a:rPr lang="es-ES" dirty="0" err="1" smtClean="0"/>
              <a:t>than</a:t>
            </a:r>
            <a:r>
              <a:rPr lang="es-ES" dirty="0" smtClean="0"/>
              <a:t> </a:t>
            </a:r>
            <a:r>
              <a:rPr lang="es-ES" dirty="0" err="1" smtClean="0"/>
              <a:t>twice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size</a:t>
            </a:r>
            <a:r>
              <a:rPr lang="es-ES" dirty="0" smtClean="0"/>
              <a:t> of </a:t>
            </a:r>
            <a:r>
              <a:rPr lang="es-ES" dirty="0" err="1" smtClean="0"/>
              <a:t>Oregon</a:t>
            </a:r>
            <a:r>
              <a:rPr lang="es-E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12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States</a:t>
            </a:r>
            <a:r>
              <a:rPr lang="es-ES" dirty="0" smtClean="0"/>
              <a:t>/</a:t>
            </a:r>
            <a:r>
              <a:rPr lang="es-ES" dirty="0" err="1" smtClean="0"/>
              <a:t>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Comprised</a:t>
            </a:r>
            <a:r>
              <a:rPr lang="es-ES" dirty="0" smtClean="0"/>
              <a:t> of 17 </a:t>
            </a:r>
            <a:r>
              <a:rPr lang="es-ES" dirty="0" err="1" smtClean="0"/>
              <a:t>autonomous</a:t>
            </a:r>
            <a:r>
              <a:rPr lang="es-ES" dirty="0" smtClean="0"/>
              <a:t> </a:t>
            </a:r>
            <a:r>
              <a:rPr lang="es-ES" dirty="0" err="1" smtClean="0"/>
              <a:t>regions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20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Official</a:t>
            </a:r>
            <a:r>
              <a:rPr lang="es-ES" dirty="0" smtClean="0"/>
              <a:t> </a:t>
            </a:r>
            <a:r>
              <a:rPr lang="es-ES" dirty="0" err="1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Spanish</a:t>
            </a:r>
            <a:endParaRPr lang="es-ES" dirty="0" smtClean="0"/>
          </a:p>
          <a:p>
            <a:r>
              <a:rPr lang="es-ES" dirty="0" err="1" smtClean="0"/>
              <a:t>Several</a:t>
            </a:r>
            <a:r>
              <a:rPr lang="es-ES" dirty="0" smtClean="0"/>
              <a:t> </a:t>
            </a:r>
            <a:r>
              <a:rPr lang="es-ES" dirty="0" err="1" smtClean="0"/>
              <a:t>independent</a:t>
            </a:r>
            <a:r>
              <a:rPr lang="es-ES" dirty="0" smtClean="0"/>
              <a:t> </a:t>
            </a:r>
            <a:r>
              <a:rPr lang="es-ES" dirty="0" err="1" smtClean="0"/>
              <a:t>languages</a:t>
            </a:r>
            <a:endParaRPr lang="es-ES" dirty="0" smtClean="0"/>
          </a:p>
          <a:p>
            <a:pPr lvl="1"/>
            <a:r>
              <a:rPr lang="es-ES" dirty="0" err="1" smtClean="0"/>
              <a:t>Catalan</a:t>
            </a:r>
            <a:endParaRPr lang="es-ES" dirty="0" smtClean="0"/>
          </a:p>
          <a:p>
            <a:pPr lvl="1"/>
            <a:r>
              <a:rPr lang="es-ES" dirty="0" err="1" smtClean="0"/>
              <a:t>Valencian</a:t>
            </a:r>
            <a:endParaRPr lang="es-ES" dirty="0" smtClean="0"/>
          </a:p>
          <a:p>
            <a:pPr lvl="1"/>
            <a:r>
              <a:rPr lang="es-ES" dirty="0" smtClean="0"/>
              <a:t>Gallego</a:t>
            </a:r>
          </a:p>
          <a:p>
            <a:pPr lvl="1"/>
            <a:r>
              <a:rPr lang="es-ES" dirty="0" smtClean="0"/>
              <a:t>Euskera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65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Tourism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Over</a:t>
            </a:r>
            <a:r>
              <a:rPr lang="es-ES" dirty="0" smtClean="0"/>
              <a:t> 8,000 km of </a:t>
            </a:r>
            <a:r>
              <a:rPr lang="es-ES" dirty="0" err="1" smtClean="0"/>
              <a:t>beaches</a:t>
            </a:r>
            <a:endParaRPr lang="es-ES" dirty="0" smtClean="0"/>
          </a:p>
          <a:p>
            <a:r>
              <a:rPr lang="es-ES" dirty="0" smtClean="0"/>
              <a:t>English and German are </a:t>
            </a:r>
            <a:r>
              <a:rPr lang="es-ES" dirty="0" err="1" smtClean="0"/>
              <a:t>widely</a:t>
            </a:r>
            <a:r>
              <a:rPr lang="es-ES" dirty="0" smtClean="0"/>
              <a:t> </a:t>
            </a:r>
            <a:r>
              <a:rPr lang="es-ES" dirty="0" err="1" smtClean="0"/>
              <a:t>spoken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toursits</a:t>
            </a:r>
            <a:r>
              <a:rPr lang="es-ES" dirty="0" smtClean="0"/>
              <a:t>, </a:t>
            </a:r>
            <a:r>
              <a:rPr lang="es-ES" dirty="0" err="1" smtClean="0"/>
              <a:t>residents</a:t>
            </a:r>
            <a:r>
              <a:rPr lang="es-ES" dirty="0" smtClean="0"/>
              <a:t>, &amp; </a:t>
            </a:r>
            <a:r>
              <a:rPr lang="es-ES" dirty="0" err="1" smtClean="0"/>
              <a:t>workers</a:t>
            </a:r>
            <a:r>
              <a:rPr lang="es-ES" dirty="0" smtClean="0"/>
              <a:t>.</a:t>
            </a:r>
          </a:p>
          <a:p>
            <a:r>
              <a:rPr lang="es-ES" dirty="0" smtClean="0"/>
              <a:t>Alicante, Barcelona, Granada, </a:t>
            </a:r>
            <a:r>
              <a:rPr lang="es-ES" dirty="0" err="1" smtClean="0"/>
              <a:t>Malaga</a:t>
            </a:r>
            <a:r>
              <a:rPr lang="es-ES" dirty="0" smtClean="0"/>
              <a:t>, Murcia, </a:t>
            </a:r>
            <a:r>
              <a:rPr lang="es-ES" dirty="0" err="1" smtClean="0"/>
              <a:t>Seville</a:t>
            </a:r>
            <a:r>
              <a:rPr lang="es-ES" dirty="0" smtClean="0"/>
              <a:t>, Valencia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1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Parliamentary</a:t>
            </a:r>
            <a:r>
              <a:rPr lang="es-ES" dirty="0" smtClean="0"/>
              <a:t> </a:t>
            </a:r>
            <a:r>
              <a:rPr lang="es-ES" dirty="0" err="1" smtClean="0"/>
              <a:t>monarchy</a:t>
            </a:r>
            <a:r>
              <a:rPr lang="es-ES" dirty="0" smtClean="0"/>
              <a:t> </a:t>
            </a:r>
            <a:r>
              <a:rPr lang="es-ES" dirty="0" err="1" smtClean="0"/>
              <a:t>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35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Muslim</a:t>
            </a:r>
            <a:r>
              <a:rPr lang="es-E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In </a:t>
            </a:r>
            <a:r>
              <a:rPr lang="es-ES" dirty="0" err="1" smtClean="0"/>
              <a:t>the</a:t>
            </a:r>
            <a:r>
              <a:rPr lang="es-ES" dirty="0" smtClean="0"/>
              <a:t> 1600’s </a:t>
            </a:r>
            <a:r>
              <a:rPr lang="es-ES" dirty="0" err="1" smtClean="0"/>
              <a:t>most</a:t>
            </a:r>
            <a:r>
              <a:rPr lang="es-ES" dirty="0" smtClean="0"/>
              <a:t> of </a:t>
            </a:r>
            <a:r>
              <a:rPr lang="es-ES" dirty="0" err="1" smtClean="0"/>
              <a:t>Spain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Muslim</a:t>
            </a:r>
            <a:r>
              <a:rPr lang="es-ES" dirty="0" smtClean="0"/>
              <a:t>.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wasn’t</a:t>
            </a:r>
            <a:r>
              <a:rPr lang="es-ES" dirty="0" smtClean="0"/>
              <a:t> </a:t>
            </a:r>
            <a:r>
              <a:rPr lang="es-ES" dirty="0" err="1" smtClean="0"/>
              <a:t>until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1942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Catholicisim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made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official</a:t>
            </a:r>
            <a:r>
              <a:rPr lang="es-ES" dirty="0" smtClean="0"/>
              <a:t> </a:t>
            </a:r>
            <a:r>
              <a:rPr lang="es-ES" dirty="0" err="1" smtClean="0"/>
              <a:t>religion</a:t>
            </a:r>
            <a:r>
              <a:rPr lang="es-ES" dirty="0" smtClean="0"/>
              <a:t> of </a:t>
            </a:r>
            <a:r>
              <a:rPr lang="es-ES" dirty="0" err="1" smtClean="0"/>
              <a:t>Spain</a:t>
            </a:r>
            <a:r>
              <a:rPr lang="es-ES" dirty="0" smtClean="0"/>
              <a:t> </a:t>
            </a:r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several</a:t>
            </a:r>
            <a:r>
              <a:rPr lang="es-ES" dirty="0" smtClean="0"/>
              <a:t> </a:t>
            </a:r>
            <a:r>
              <a:rPr lang="es-ES" dirty="0" err="1" smtClean="0"/>
              <a:t>battles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Muslims</a:t>
            </a:r>
            <a:r>
              <a:rPr lang="es-ES" dirty="0" smtClean="0"/>
              <a:t> and </a:t>
            </a:r>
            <a:r>
              <a:rPr lang="es-ES" dirty="0" err="1" smtClean="0"/>
              <a:t>Christians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control. </a:t>
            </a:r>
          </a:p>
          <a:p>
            <a:r>
              <a:rPr lang="es-ES" dirty="0" err="1" smtClean="0"/>
              <a:t>During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300+ </a:t>
            </a:r>
            <a:r>
              <a:rPr lang="es-ES" dirty="0" err="1" smtClean="0"/>
              <a:t>year</a:t>
            </a:r>
            <a:r>
              <a:rPr lang="es-ES" dirty="0" smtClean="0"/>
              <a:t> </a:t>
            </a:r>
            <a:r>
              <a:rPr lang="es-ES" dirty="0" err="1" smtClean="0"/>
              <a:t>period</a:t>
            </a:r>
            <a:r>
              <a:rPr lang="es-ES" dirty="0" smtClean="0"/>
              <a:t>, </a:t>
            </a:r>
            <a:r>
              <a:rPr lang="es-ES" dirty="0" err="1" smtClean="0"/>
              <a:t>Christians</a:t>
            </a:r>
            <a:r>
              <a:rPr lang="es-ES" dirty="0" smtClean="0"/>
              <a:t> and </a:t>
            </a:r>
            <a:r>
              <a:rPr lang="es-ES" dirty="0" err="1" smtClean="0"/>
              <a:t>Jews</a:t>
            </a:r>
            <a:r>
              <a:rPr lang="es-ES" dirty="0" smtClean="0"/>
              <a:t> </a:t>
            </a:r>
            <a:r>
              <a:rPr lang="es-ES" dirty="0" err="1" smtClean="0"/>
              <a:t>were</a:t>
            </a:r>
            <a:r>
              <a:rPr lang="es-ES" dirty="0" smtClean="0"/>
              <a:t> </a:t>
            </a:r>
            <a:r>
              <a:rPr lang="es-ES" dirty="0" err="1" smtClean="0"/>
              <a:t>still</a:t>
            </a:r>
            <a:r>
              <a:rPr lang="es-ES" dirty="0" smtClean="0"/>
              <a:t> </a:t>
            </a:r>
            <a:r>
              <a:rPr lang="es-ES" dirty="0" err="1" smtClean="0"/>
              <a:t>allowed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practice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religions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were</a:t>
            </a:r>
            <a:r>
              <a:rPr lang="es-ES" dirty="0" smtClean="0"/>
              <a:t> </a:t>
            </a:r>
            <a:r>
              <a:rPr lang="es-ES" dirty="0" err="1" smtClean="0"/>
              <a:t>required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pay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additional</a:t>
            </a:r>
            <a:r>
              <a:rPr lang="es-ES" dirty="0" smtClean="0"/>
              <a:t> </a:t>
            </a:r>
            <a:r>
              <a:rPr lang="es-ES" dirty="0" err="1" smtClean="0"/>
              <a:t>tax</a:t>
            </a:r>
            <a:r>
              <a:rPr lang="es-ES" dirty="0" smtClean="0"/>
              <a:t> and </a:t>
            </a:r>
            <a:r>
              <a:rPr lang="es-ES" dirty="0" err="1" smtClean="0"/>
              <a:t>suffered</a:t>
            </a:r>
            <a:r>
              <a:rPr lang="es-ES" dirty="0" smtClean="0"/>
              <a:t> </a:t>
            </a:r>
            <a:r>
              <a:rPr lang="es-ES" dirty="0" err="1" smtClean="0"/>
              <a:t>severe</a:t>
            </a:r>
            <a:r>
              <a:rPr lang="es-ES" dirty="0" smtClean="0"/>
              <a:t> </a:t>
            </a:r>
            <a:r>
              <a:rPr lang="es-ES" dirty="0" err="1" smtClean="0"/>
              <a:t>discrimination</a:t>
            </a:r>
            <a:r>
              <a:rPr lang="es-E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9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um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131</TotalTime>
  <Words>611</Words>
  <Application>Microsoft Office PowerPoint</Application>
  <PresentationFormat>On-screen Show (4:3)</PresentationFormat>
  <Paragraphs>86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Summer</vt:lpstr>
      <vt:lpstr>Introduction to Spain</vt:lpstr>
      <vt:lpstr>Capital</vt:lpstr>
      <vt:lpstr>Population</vt:lpstr>
      <vt:lpstr>Size</vt:lpstr>
      <vt:lpstr>States/Regions</vt:lpstr>
      <vt:lpstr>Official Language</vt:lpstr>
      <vt:lpstr>Tourism</vt:lpstr>
      <vt:lpstr>Government</vt:lpstr>
      <vt:lpstr>Muslim?</vt:lpstr>
      <vt:lpstr>Historical Explorations</vt:lpstr>
      <vt:lpstr>Liberal Country</vt:lpstr>
      <vt:lpstr>Multiple Surnames</vt:lpstr>
      <vt:lpstr>Tooth Rat</vt:lpstr>
      <vt:lpstr>Bullfighting</vt:lpstr>
      <vt:lpstr>Low Birthrate</vt:lpstr>
      <vt:lpstr>Rain</vt:lpstr>
      <vt:lpstr>Hot Pudding</vt:lpstr>
      <vt:lpstr>Who Wrote “Don Quixote de la Mancha”?</vt:lpstr>
      <vt:lpstr>Which Latin Dance Originated in Andalucia?</vt:lpstr>
      <vt:lpstr>What is the name of the city the Nazis bombed in 1937</vt:lpstr>
      <vt:lpstr>Which Spanish dictator let the Nazis bomb one of his cities?</vt:lpstr>
      <vt:lpstr>Where was Pablo Picasso born?</vt:lpstr>
      <vt:lpstr>What group of people from Africa invaded Spain and stayed there for several centuries?</vt:lpstr>
      <vt:lpstr>Situated in the northern province of Navarra, the ‘Running of the Bulls’ is held here every year?</vt:lpstr>
      <vt:lpstr>What is the capital city of Spain?</vt:lpstr>
      <vt:lpstr>You are eating a mixture of rice, fish, meat and seafood. What is it?</vt:lpstr>
      <vt:lpstr>Sources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Spain’s Geography</dc:title>
  <dc:creator>Kels</dc:creator>
  <cp:lastModifiedBy>Kels</cp:lastModifiedBy>
  <cp:revision>7</cp:revision>
  <dcterms:created xsi:type="dcterms:W3CDTF">2012-10-19T01:37:39Z</dcterms:created>
  <dcterms:modified xsi:type="dcterms:W3CDTF">2012-10-19T03:48:50Z</dcterms:modified>
</cp:coreProperties>
</file>